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 генетический код: современное значение и 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и код — основа наследственности и биотехнологий будущего.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науки о генах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генетики связано с открытиями XIX—XX веков: выделение ДНК, хромосомная теория, структура двойной спирали и расшифровка кода. Эти знания революционизировали медицину и агрокультуру.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представляет собой участок ДНК, отвечающий за производство белка или РНК. Он включает промотор, кодирующую область и терминатор, обеспечивающие начало, синтез и остановку транскрипции.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организация гена важна для взаимодействия с регуляторными белками, определяя активность и выраженность соответствующего признака.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гена может варьировать от нескольких сотен до миллионов нуклеотидов, что влияет на сложность его регуляции и разнообразие функций в клетках.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гена и его основные части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нуклеотида — аденин, тимин, гуанин и цитозин — образуют комплекс кодонов. Код преимущественно универсален, но у некоторых организмов встречаются уникальные вариации.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состоит из 64 триплетов нуклеотидов, которые задают последовательность из 20 аминокислот и стоп-сигналов. Он обладает избыточностью, что обеспечивает устойчивость к мутациям.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генетического кода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13922"/>
            <a:ext cx="4775700" cy="158105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универсальность и исключения в генетическом коде среди стандартного, митохондриального и бактериального вариантов.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в основном универсален, однако митохондрии и бактерии демонстрируют уникальные изменения кодонов.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генетических кодов у разных организмов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NCBI, 2022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особенности молекулы ДНК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взаимно дополняющих полинуклеотидных цепей, образующих спираль. Азотистые основания аденин и тимин, гуанин и цитозин образуют пары, обеспечивая стабильность и точность копирования.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ДНК: основы строения
</a:t>
            </a:r>
            <a:endParaRPr lang="en-US" sz="1304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Одномолекулярная ДНК в каждой клетке человека достигает длины около двух метров. Такая компактная упаковка возможна благодаря сложным структурным формам, обеспечивающим организацию и доступ к генам.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сложность ДНК в клетке человека
</a:t>
            </a:r>
            <a:endParaRPr lang="en-US" sz="12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и их роль в наследовании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— компактно свернутая структура ДНК, необходимая для правильного распределения генетического материала при делении клеток.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кариотип состоит из 46 хромосом — 23 пар, включая две половые, определяющие биологический пол индивида.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числе или структуре хромосом, например трисомия 21-й хромосомы, вызывают наследственные заболевания, как синдром Дауна.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хромосом помогает диагностировать генетические патологии и понять механизмы наследования признаков.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и особенности генома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содержит около 20 000–25 000 генов, что отражает разнообразие биологических функций и сложность организма.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завершён в 2003 году, предоставив полный референсный последовательностный набор ДНК всех хромосом.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состоит из экзонов, кодирующих белки, интронов и регуляторных элементов, контролирующих активность генов.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этапов и регуляторных механизмов экспрессии гена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жизни и регуляция активности гена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Терминация завершается при достижении специальных сигнальных последовательностей, служащих сигналом для остановки синтеза иРНК.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Транскрипция: этапы синтеза иРНК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— непрерывное удлинение иРНК при движении полимеразы вдоль матрицы ДНК, обеспечивая точное считывание генетической информации.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этапе инициации РНК-полимераза связывается с промотором, совместно с транскрипционными факторами, запускает процесс копирования ДНК в иРНК.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Трансляция: синтез белка по генетическому коду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Трансляция происходит на рибосомах, где происходит считывание информации с иРНК и сборка аминокислот в определённой последовательности для формирования белка.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РНК (тРНК) распознают кодоны иРНК, связывая соответствующую аминокислоту и доставляя её к рибосоме для включения в полипептид.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состоит из трёх стадий: инициация — формирование комплекса для начала синтеза, элонгация — поочерёдное добавление аминокислот, терминация — завершение при достижении стоп-кодона.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формируется уникальный белок, выполняющий функциональные задачи в клетке, что определяет биологическую активность и структурные особенности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представляют собой изменение последовательности нуклеотидов в ДНК, что может изменить структуру и функцию синтезируемого белка. Такие мутации оказывают влияние на здоровье и развитие организма.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мутации: примеры и последствия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серповидноклеточной анемии одна замена нуклеотида вызывает изменение аминокислоты гемоглобина, что ведёт к деформации эритроцитов и нарушению их функции.
</a:t>
            </a:r>
            <a:endParaRPr lang="en-US" sz="1264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полное наследственное содержание организма, совокупность всех генов, которые он несёт в своих клетках.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близнецы имеют одинаковый генотип, но их фенотип может различаться из-за влияния внешних факторов, таких как питание или климат.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это совокупность проявляющихся признаков и свойств организма, которые формируются под воздействием генов и условий окружающей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различия и влияние среды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вызван мутацией в гене CFTR, отвечающем за транспорт ионов в клетках. Это приводит к утолщению слизи в бронхах, что вызывает хронические проблемы с дыханием и инфекциями.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– нарушение функции легких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фенилкетонурии поражается ген, кодирующий фермент фенилаланингидроксилазу. Нарушение приводит к накоплению токсического вещества, влияющего на работу мозга и развитие интеллекта.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Фенилкетонурия – сбой обмена аминокислот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дефектом генов, регулирующих свертываемость крови. Это вызывает склонность к продолжительным кровотечениям, что требует постоянного медицинского контроля и лечения.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– кровяное заболевание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заболевания: природа и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инженерия: возможности и вызовы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целенаправленно изменять наследственный материал клеток для достижения желаемых свойств, используя современные молекулярные методы.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обеспечивает высокоточечную редакцию генома, позволяя исправлять или добавлять отдельные гены с минимальными побочными эффектами.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включает терапию наследственных заболеваний, создание трансгенных организмов и производство биофармацевтических препаратов, расширяя возможности медицины и сельского хозяйства.
</a:t>
            </a:r>
            <a:endParaRPr lang="en-US" sz="109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существуют серьёзные этические и юридические вопросы, связанные с безопасностью, долгосрочными последствиями и доступом к технологиям.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тестирование: методы и значимость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выявляет мутации, ответственные за наследственные болезни, позволяя диагностировать их на ранних стадиях и планировать лечение. Методы включают анализ ДНК из крови или слюны.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Фармакогенетика и родственные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определения индивидуальной реакции на лекарства (фармакогенетика) и установления родства. В России в 2022 году провели свыше 300 тысяч таких тестов, что улучшило медицинскую практику.
</a:t>
            </a:r>
            <a:endParaRPr lang="en-US" sz="2427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в сельском хозяйстве: инновационные достижения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генов бактерии Bacillus thuringiensis в растения помогает эффективно бороться с насекомыми, снижая необходимость использования химических пестицидов.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урожайности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ГМО-культуры улучшают продуктивность за счёт устойчивости к неблагоприятным условиям и вредителям, обеспечивая стабильное производство продуктов питания.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площадь посевов ГМО превысила 200 миллионов гектаров, что свидетельствует о глобальном признании и широком применении этих технологий.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терапия: путь к лечению наследственных болезней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направлена на введение в клетки организма исправленных генов для восстановления нормальной функции повреждённых участков ДНК.
</a:t>
            </a:r>
            <a:endParaRPr lang="en-US" sz="1493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доставки генов используются векторы, например, аденоассоциированные вирусы (AAV), успешно применяемые в терапии спинальной мышечной атрофии.
</a:t>
            </a:r>
            <a:endParaRPr lang="en-US" sz="1472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значительные успехи, существуют ограничения по эффективности и безопасности, но перспективы широкого клинического применения остаются высокими.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Общественный контроль и информированность играют ключевую роль в обеспечении справедливого доступа к инновациям и предупреждении злоупотреблений.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научные вызовы будущего генетики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прецизионной медицины и индивидуальных методов лечения открывает новые горизонты, требующие строгих научных исследований и регуляции.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геном человека вызывает опасения по поводу возможных непредвиденных последствий и моральных аспектов изменения наследственности.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фундамент науки и будущие горизонты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гена и генетического кода заложило основу биологических наук и медицины, открывая пути к лечению, улучшению питания и решению этических проблем будущего.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2026-05-10T07:17:47Z</dcterms:created>
  <dcterms:modified xsi:type="dcterms:W3CDTF">2026-05-10T07:17:47Z</dcterms:modified>
</cp:coreProperties>
</file>