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Invitations: Would you like to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приглашения в английском: действие, еда и ответы.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приглашать по-английски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would you like to помогает говорить мягко и нейтрально. Она нужна для приглашений, предложений и вежливых ответов в школе, дома и в общении со взрослыми.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грамматическая модель приглашения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you like to всегда идёт глагол в начальной форме: go, come, play, join, help. Эта модель используется, когда мы приглашаем человека к действию или совместному плану.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естественно в ситуациях общения с друзьями и одноклассниками: Would you like to join us? Would you like to play football? Would you like to come with us?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вежливая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would делает вопрос мягче и дружелюбнее, чем прямой вариант. Поэтому такая форма подходит для вежливого приглашения, особенно если собеседник старше или малознакомый.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would you like to нельзя ставить глагол с окончанием -s или форму на -ing. Правильно: would you like to play, а не would you like play или would you like playing.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перевод и типичная ситуация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английскую фразу, её смысл и ситуацию употребления.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подходит и для действий, и для угощения: смысл меняется в зависимости от того, стоит ли после неё глагол или существительное.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would you like to в жизни школьника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во дворе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выходят из школы с рюкзаками и обсуждают планы на вечер. Один ученик предлагает: would you like to go to the park? Такая фраза звучит спокойно и подходит для дружеского общения после уроков.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рождения у одноклассника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столом стоят сок, чай и угощения, а гости выбирают, что попробовать. Хозяин может сказать: would you like some juice? Или: would you like some cake? Это вежливый способ предложить угощение.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кружке или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занятии по проекту или в спортивной секции ученик приглашает одноклассника присоединиться. Фраза would you like to join our group? помогает предложить участие мягко, без давления, и сразу задаёт доброжелательный тон.
</a:t>
            </a:r>
            <a:endParaRPr lang="en-US" sz="10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продолжения конструкции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естественно конструкция сочетается с действиями и совместными планами, а также с предложением еды или напитков.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would you like to чаще всего связано с действием, а не только с едой.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моделей приглашения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ответы на приглашение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радостью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подходит, можно ответить Yes, I’d love to. Эта форма звучит дружелюбно и показывает, что приглашение принято с удовольствием и без лишней формальности.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Yes, please. и Sure, thank you. тоже подходят для вежливого согласия. Они особенно удобны, когда речь идёт о напитке, еде или простом приглашении.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прийти не получится, лучше сказать Sorry, I can’t. Такой ответ не звучит грубо и помогает отказаться спокойно, не обижая собеседника.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 надеждой на другой раз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I’d love to, but I’m busy. или Maybe another time. показывает уважение к приглашению. В ней есть и благодарность, и объяснение причины.
</a:t>
            </a:r>
            <a:endParaRPr lang="en-US" sz="12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приглашение и выбрать ответ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двух моделей: действие или еда и напиток.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12" y="1933613"/>
            <a:ext cx="262200" cy="26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832" y="1933613"/>
            <a:ext cx="262200" cy="26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Would you like to и Do you want to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246502" y="2365725"/>
            <a:ext cx="1775400" cy="17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Прямее и проще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want to обычно звучит более прямо и подходит для разговора между близкими друзьями. В ней меньше вежливой дистанции, поэтому она не всегда уместна в школьной ситуации.
</a:t>
            </a:r>
            <a:endParaRPr lang="en-US" sz="1253" dirty="0"/>
          </a:p>
        </p:txBody>
      </p:sp>
      <p:sp>
        <p:nvSpPr>
          <p:cNvPr id="11" name="Text 3"/>
          <p:cNvSpPr txBox="1"/>
          <p:nvPr/>
        </p:nvSpPr>
        <p:spPr>
          <a:xfrm>
            <a:off x="545825" y="2365725"/>
            <a:ext cx="1775400" cy="17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и вежливее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 звучит тактичнее и нейтральнее. Эту форму выбирают, когда обращаются к учителю, взрослому или малознакомому человеку, а также когда хотят говорить особенно politely.
</a:t>
            </a:r>
            <a:endParaRPr lang="en-US" sz="12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способов пригласить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фразу, степень вежливости и тип ситуации, чтобы выбрать подходящее приглашение.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 подходит для более вежливого общения, а другие формулы помогают выбирать тон: от дружеского до нейтрально-прямого.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invitations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с едой и напитками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заходят домой и слышат вежливый вопрос: Would you like some tea? Это не просто предложение напитка, а знак заботы и дружелюбия. Такая фраза звучит спокойно, уместно и помогает начать разговор без давления.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на 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рождения стол обычно полон угощений, и здесь часто говорят: Would you like some cake? Would you like some juice? Вежливое приглашение к столу делает общение тёплым, а ответ Yes, please звучит естественно и просто.
</a:t>
            </a:r>
            <a:endParaRPr lang="en-US" sz="14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формула используется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и домашней среде такие приглашения звучат особенно часто, потому что там больше всего совместных дел и угощений.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заметнее всего нужна в повседневном общении подростков, особенно в школе и дома; в переписке она встречается реже.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урока, 2025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модели: действие и предмет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зовут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Would you like to + verb используют, если предлагают что-то сделать вместе. После to нужен только глагол в начальной форме: go, play, come, join, help.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предлагают 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Would you like some + noun подходит для еды и напитков. Она звучит вежливо и естественно, особенно дома, на празднике или во время школьного мероприятия.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ставить после to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нельзя писать существительное, окончание -s или форму на -ing. В вопросе всегда сохраняется базовая форма глагола, чтобы фраза звучала грамотно.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 не перепутать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действии, выбирают to + verb. Если предлагают напиток или еду, чаще используют some + noun. Это главное различие помогает быстро строить правильные приглашения.
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ответ на приглашение по ситуации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ответа в зависимости от желания и наличия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в разговорной речи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like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I’d like часто звучит вежливо и спокойно. Его используют, когда человек говорит о своём желании, например в кафе, магазине или при выборе занятия.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love to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I’d love to выражает сильное желание и особенно подходит для дружеского согласия. Она звучит тепло и помогает ответить на приглашение естественно и доброжелательно.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делают фразу короче и ближе к живой английской речи. При этом смысл не меняется: в основе по-прежнему остаётся конструкция would + like + to.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разницу: I’d like относится к говорящему, а Would you like to — к собеседнику. Первая форма показывает желание, вторая предлагает действие другому человеку.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21244"/>
            <a:ext cx="3856200" cy="18090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для запоминания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образцы помогают быстро различать приглашение, угощение и предложение помощи.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различаются по смыслу: действие, угощение, помощь и присоединение. Это помогает быстро выбрать правильную форму в разговоре.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урока английского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учебники и тетрадь, а один ученик предлагает: Would you like to work together on the project? Ответ Yes, I’d love to показывает согласие без лишних слов. Такой диалог часто встречается в школьной жизни и звучит очень естественно.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после уроков один школьник зовёт друга: Would you like to play basketball after school? Если у друга уже есть дела, он может ответить: Sorry, I can’t today. Вежливый отказ помогает сохранить дружелюбный тон разговора.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или праздника можно услышать: Would you like some water? На такой вопрос часто отвечают: Yes, please. Короткий ответ звучит вежливо и подходит для ситуации, где важно проявить хорошие манеры.
</a:t>
            </a:r>
            <a:endParaRPr lang="en-US" sz="10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приглашениях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со смыслом, а с грамматической формой. Поэтому важно тренировать именно готовую модель, а не переводить фразу дословно.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проблема — пропуск to и неверная форма глагола. Чем точнее отработана модель, тем меньше ошибок в речи и письме.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ошибок по теме, 2025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1326" y="1318279"/>
            <a:ext cx="156878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210801"/>
            <a:ext cx="254651" cy="2037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выражения для расширения темы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go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звучит дружески и прямо. Её используют, когда решение уже принято и нужно просто предложить вместе отправиться куда-то.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Shall we go?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более мягкое и вежливое. Оно подходит, когда собеседники вместе выбирают, идти или не идти, и хотят обсудить план спокойно.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want to come along?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нейтрально и часто используется в разговоре с друзьями. Она предлагает присоединиться к уже запланированному действию без лишнего давления.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 going to the park?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способ предложить идею и сразу обсудить вариант. Фраза помогает сделать приглашение живым, но при этом не слишком прямым.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приглашений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would you like to помогает вежливо приглашать, предлагать угощение и обсуждать планы. Если запомнить модели и ответы, общение на английском станет увереннее и естественнее.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2026-05-30T21:55:54Z</dcterms:created>
  <dcterms:modified xsi:type="dcterms:W3CDTF">2026-05-30T21:55:54Z</dcterms:modified>
</cp:coreProperties>
</file>