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«Сивка-бурка»: русская народная сказка о смелости, верности и чуде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младшем сыне, волшебном коне и победе над испытанием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из народной памяти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«Сивка-бурка» пришла из устной традиции: её пересказывали, запоминали и меняли в деталях. Поэтому в разных записях могут отличаться имена, описания коня и некоторые эпизоды, но главный смысл сказки остаётся неизменным.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сказки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Младший сын в семье сначала кажется самым незаметным, но именно он умеет слушать, не спорить и спокойно принимать трудности, не ищя оправданий.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главное достоинство — верность слову. Он помнит отцовский завет и выполняет обещание, даже когда старшие братья относятся к нему свысока и смеются над ним.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раскрывается через поступки: он не хвастается, не отказывается от испытания и идёт к цели терпеливо, шаг за шагом, пока не добивается успеха.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волшебный помощник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Конь, который появляется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Сивка-бурка возникает тогда, когда герой особенно нуждается в поддержке. В этом образе чувствуется не случайная магия, а помощь тому, кто оказался достойным доверия и не нарушил данного слова.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Непривычный, но запоминающийся облик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пересказах коня описывают по-разному: серым, бурым или рыжеватым. Такие детали делают образ живым и народным, будто рассказчик передаёт его так, как запомнил сам, а не по готовому тексту.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скорость и 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Сивка-бурка — не просто сказочное животное, а настоящий помощник героя. Он помогает преодолеть расстояние и трудность, а его появление подчёркивает мысль: чудо приходит к тому, кто проявил стойкость и честность.
</a:t>
            </a:r>
            <a:endParaRPr lang="en-US" sz="10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разворачиваются события сказки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эпизодов показывает путь героя от семейного долга к победе.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сюжета: семья и отцовский завет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начинается с семьи из трёх братьев и умирающего отца. Перед смертью он даёт сыновьям важное поручение, которое требует памяти, уважения и ответственности.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братья воспринимают последнюю волю без особого внимания: им кажется, что просьба отца не так уж важна. Это сразу показывает их лёгкомыслие и равнодушие.
</a:t>
            </a:r>
            <a:endParaRPr lang="en-US" sz="1187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Младший сын, напротив, принимает завет всерьёз. Он не обещает лишнего, но и не забывает сказанное, поэтому именно на него ложится нравственный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младший сын оказывается сильнее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выставляет себя напоказ и не спорит с окружающими. Благодаря этому герой выглядит простым, но именно в спокойствии раскрывается его внутреннее достоинство.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слову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Младший сын не отказывается от обещания, даже если задача кажется трудной. Его сила начинается с ответственности и уважения к последней воле отца.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неудач он не сдается и не теряет веры в успех. Терпение помогает ему пройти испытание, которое оказалось бы слишком тяжёлым для самоуверенных братьев.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братьям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братья уверены в себе, но их насмешки не превращаются в поступок. На их фоне младший сын кажется слабее только внешне, а на деле оказывается гораздо надёжнее.
</a:t>
            </a:r>
            <a:endParaRPr lang="en-US" sz="9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попытки героя у царского терема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каждой новой попыткой герой действует увереннее и точнее, а поддержка Сивки-бурки помогает ему собраться с силами.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результата показывает не случайную удачу, а постепенное преодоление страха и неумения.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русской народной сказки «Сивка-бурка»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у царевны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должен выполнить задание на виду у всех, поэтому важны не только сила и ловкость, но и умение не растеряться перед толпой и царём.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Царевна в сказке становится целью подвига и одновременно наградой. Через неё особенно заметно, что испытание связано не с грубой силой, а с достоинством и решимостью.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терем усиливает напряжение: чем труднее добраться до цели, тем ярче выглядит успех. Сказка показывает, что победа даётся не сразу, а после повторных попыток.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это испытание звучит как проверка характера. Герой должен доказать, что умеет действовать спокойно, смело и без лишних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Царский терем как знак трудного препятствия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Терем в сказке обозначает не просто здание, а недоступную высоту и высокий статус царской власти. Его образ делает задание почти невозможным и подчёркивает разницу между простым парнем и царским миром.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попытки героя на фоне терема создают сильное напряжение и помогают почувствовать масштаб испытания. Именно поэтому этот образ так хорошо передаёт мысль о преодолении и заслуженной победе.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407067"/>
            <a:ext cx="3856200" cy="183736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роль в сюжете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каждый персонаж влияет на развитие сюжета и раскрывает основную мысль сказки.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героя объясняется не положением в семье, а нравственными качествами и поддержкой волшебного помощника.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сказка «Сивка-бурка»; обобщение по тексту сказки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440" y="1330603"/>
            <a:ext cx="254651" cy="2263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426" y="2199483"/>
            <a:ext cx="254651" cy="226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мотивы сказки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Чудесный конь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Сивка-бурка появляется не как обычное животное, а как волшебный помощник. Его приход подчеркивает, что в сказке сила приходит к тому, кто действует по совести и не отступает.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чудо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возникает в нужный момент, когда герою трудно справиться самому. Оно не украшает сюжет случайно, а помогает проверить его решимость, терпение и готовность выполнить задание до конца.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Повторяющееся заклинание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к Сивке-бурке звучит как особая формула, которую легко запомнить. Повтор делает сказку похожей на устный рассказ, где важны ритм, интонация и узнаваемые выражения.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достойного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Чудесная помощь достается не сильнейшему по положению, а тому, кто хранит верность слову. Так сказка утверждает справедливую связь между нравственным выбором и наградой.
</a:t>
            </a:r>
            <a:endParaRPr lang="en-US" sz="8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качеств героев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внешнюю силу, а внутренние качества, которые в сказке оказываются важнее происхождения и статуса.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значимыми для победы становятся терпение и верность слову; именно они отличают младшего сына от других персонажей.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характеристики героев по русской народной сказке «Сивка-бурка»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и повторения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строится на повторе действий: герой несколько раз пробует добраться до цели, и каждое новое усилие усиливает ожидание. Такой прием делает сюжет напряженным и легко запоминаемым.
</a:t>
            </a:r>
            <a:endParaRPr lang="en-US" sz="1112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 народной сказке нужен не только для красоты. Он поддерживает память, подчеркивает главное событие и показывает, что успех приходит не сразу, а после настойчивости.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встречаются устойчивые формулы и ритмичные обращения. Они помогают слушателю быстрее узнавать важные моменты и создают ощущение живого устного рассказа.
</a:t>
            </a:r>
            <a:endParaRPr lang="en-US" sz="11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народной жизни в сказке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дом и семейный долг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начинается в простой семье, где особенно важны слово отца и отношение детей друг к другу. Здесь слышны представления крестьянского быта: уважение к старшим, ответственность младшего и значимость последней воли.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поле и путь к испытанию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движется из знакомого мира деревни в пространство трудного задания. Дорога и поле в сказке напоминают о реальной жизни, но становятся местом встречи человека с чудом и проверкой характера.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Царский двор как другой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Царский терем и дворец показывают высокий, почти недосягаемый мир власти. На этом фоне особенно заметен контраст между простым парнем и тем, кто должен доказать свое право на победу.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525372"/>
            <a:ext cx="3856200" cy="15765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и их смысл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отдельные эпизоды складываются в общий нравственный смысл сказки.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мотив усиливает главный вывод: доброе и стойкое поведение получает поддержку и приводит к заслуженной награде.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сказка «Сивка-бурка»; смысловой анализ сюжета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 семиклассников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насмешки не могут остановить человека, если он умеет терпеливо идти к цели и не отказывается от трудного дела после первой неудачи.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уважать не внешнюю удачливость, а характер. Именно честность, скромность и настойчивость помогают герою получить помощь и пройти испытание.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 о важности семейной памяти: слово отца здесь становится нравственным ориентиром, а верность обещанию — признаком настоящей внутренней силы.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сказка особенно ценна тем, что победа в ней не случайна. Герой заслуживает успех своим поведением, а не хитростью или везением.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обещания к победе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событий сказки показывает, как верность слову приводит героя к успеху.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05356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05356"/>
            <a:ext cx="218700" cy="1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остается известной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Волшебный конь делает сказку яркой и запоминающейся. Он появляется в нужный момент и помогает герою так, что чудо кажется заслуженным, а не случайным.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легко запоминается, потому что в ней ясно видно, кто герой, какое испытание ему нужно пройти и чем заканчивается его путь. Простая композиция помогает следить за событиями.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детям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Младшего сына сначала недооценивают, но именно он оказывается самым достойным. Такая ситуация понятна школьникам, потому что в ней есть обида, ожидание и заслуженный успех.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завершается победой и признанием героя, поэтому оставляет чувство справедливости. Читателю легко обсуждать, почему успех пришел именно к тому, кто сохранил верность слову.
</a:t>
            </a:r>
            <a:endParaRPr lang="en-US" sz="9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«Сивка-бурка»: победа, которую заслужили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смелость, честность и верность обещанию важнее насмешек и сомнений. Именно такие качества помогают герою пройти испытание и получить справедливую награду.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2026-05-22T13:36:50Z</dcterms:created>
  <dcterms:modified xsi:type="dcterms:W3CDTF">2026-05-22T13:36:50Z</dcterms:modified>
</cp:coreProperties>
</file>