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—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слова в русском языке есть своя работа.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уже можно не просто читать и писать, а внимательно разбирать слова. Части речи помогают понять, кто что делает, какой предмет описан и как слова дружат в предложении.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знать части речи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людей, животных, предметы, явления и места. Именно оно помогает понять, о ком или о чём идёт речь в предложении.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существительному можно задать вопросы кто? что? По ним легко найти слова: мама, кот, школа, лес, дождь — все они называют что-то или кого-то.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бывает единственное и множественное число: книга — книги, дом — дома. Благодаря этому можно точно сказать, об одном предмете или о нескольких.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существительное: кто? что?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 действие или состояние предмета: бежит, читает, смеётся, строит, играет. Он отвечает на вопросы что делает? что делают? что делал? что сделает?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глаголами предложение оживает, как будто на странице начинается маленький спектакль. Сразу видно движение, событие и то, что происходит сейчас, было раньше или будет потом.
</a:t>
            </a:r>
            <a:endParaRPr lang="en-US" sz="1697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слово действия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предмета: большой мяч, синее небо, тёплый шарф. Оно помогает представить вещь точнее и ярче, а не просто назвать её.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отвечает на вопросы какой? какая? какое? какие? Обычно оно стоит рядом с существительным и дружно с ним работает в предложении, как хороший напарник.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прилагательных речь становится слишком простой и одноцветной. А с ними даже обычный кот может стать пушистым, рыжим и очень важным героем рассказа.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какой? какая? какое?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заменяет имя человека или предмета: я, ты, он, она, оно, мы, вы, они. Оно нужно, чтобы не повторять одно и то же слово снова и снова.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тексте местоимения делают речь плавной и удобной. Вместо длинных повторов получается ясный рассказ, который легко читать и слушать без усталости.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местоимениями удобно говорить о себе, о друзьях и о героях сказки. Они помогают не только экономить слова, но и делать текст более связным.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Местоимение: слово вместо имени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называет количество предметов или их порядок: один, три, пять, первый, второй, десятый. Оно отвечает на вопросы сколько? и который?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нужны в счёте, в датах, на страницах книг и в заданиях по математике. Без числительных сложно точно сказать, сколько предметов или какой это номер.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числительные помогают быть точными. Если сказано «три окна» или «второй ряд», сразу понятно, о каком количестве и месте идёт речь.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Числительное: сколько и который по счёту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показывает, как, где и когда происходит действие: быстро, тихо, рядом, вчера, весело. Оно делает рассказ более точным и помогает увидеть подробности.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 называет предмет и обычно не меняется так, как существительное или прилагательное. Зато оно умеет очень ловко уточнять смысл действия.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наречий фраза звучала бы слишком просто: «бежал» и всё. А с ними сразу ясно, что кто-то бежал быстро, тихо или совсем рядом.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где? когда? как?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помогает словам соединяться в предложении: в школе, на столе, под деревом, к другу, за домом. Сам по себе он ничего не называет, но очень важен для смысла.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предлога можно показать место, направление или отношение между словами. Благодаря этому сразу понятно, где находится предмет и куда он движется.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обычно пишутся отдельно от других слов. Хотя они маленькие, без них предложение часто становится неясным, будто потеряло важную подсказку.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Предлог: маленькое слово-помощник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соединяет слова, части предложения и иногда целые мысли: и, а, но, или, потому что. Он помогает речи быть связной, а не рваться на кусочки.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нужны, когда нужно перечислить предметы, выбрать один вариант или показать противопоставление. Они словно аккуратно связывают фразы, чтобы текст не распадался.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союз работает тихо, но очень полезно. Благодаря ему предложения идут одно за другим понятно и красиво, как бусины на крепкой ниточке.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Союз: соединяет слова и мысли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помогают передать оттенок мысли: сомнение, просьбу, уточнение или усиление. Слова не, же, ли, бы и вот сами по себе малы, но в речи они сразу меняют настроение фразы.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частиц предложение звучало бы суше и прямее. А с ними можно мягко спросить, удивиться, возразить или подчеркнуть важную мысль, словно добавить в речь маленькую искру.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диалогах и разговорах частицы делают реплики живыми и выразительными. Они не называют предметы и действия, зато помогают услышать интонацию, будто слова умеют шептать и удивляться.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Частица: маленькое слово с важным смыслом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часть речи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внимательно рассмотреть слово и не перепутать его роль в предложении.
</a:t>
            </a:r>
            <a:endParaRPr lang="en-US" sz="11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вести себя по-разному. Всё зависит от того, какой вопрос к нему задают и какую роль оно выполняет в предложении.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слово тепло бывает существительным в фразе «летнее тепло» и наречием в выражении «одеваться тепло». Значит, смотреть нужно не только на само слово, но и на его окружение.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может вести себя и слово печь: оно бывает названием предмета и словом действия. Поэтому школьнику важно читать предложение целиком, а не угадывать часть речи по памяти.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могут быть разными частями речи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называют одного конкретного человека, город, реку или домашнего любимца: Маша, Москва, Волга, Барсик. Такие слова пишутся с большой буквы и сразу показывают, что речь идёт об одном-единственном.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нарицательные называют целую группу предметов: девочка, город, река, кот. Они пишутся с маленькой буквы и помогают говорить не о ком-то одном, а о многих похожих предметах сразу.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и нарицательные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известна часть речи, легче выбрать правильную форму слова. У существительных и прилагательных особенно важно внимательно смотреть на окончания, чтобы не перепутать их в записанном предложении.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нужно следить за временем и формой: бежит, бежал, будет бежать. Если слово разобрано верно, ошибка заметна быстрее, будто сама часть речи подсказывает: «Проверь меня!»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не просто писать аккуратно, а ещё и понимать, почему слово выглядит именно так. Это очень полезно в тетради, где ошибки любят прятаться, как маленькие хитрецы.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писать без ошибок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предложении слова работают вместе, но каждое выполняет свою задачу. Существительное называет героя, прилагательное описывает его, а глагол показывает действие — и смысл сразу становится ясным.
</a:t>
            </a:r>
            <a:endParaRPr lang="en-US" sz="1348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фразе «Весёлый щенок быстро бежал по дорожке» можно увидеть целую команду слов. Одни называют предмет, другие добавляют признак, третьи сообщают, как именно происходит действие.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предлог нужен для точного смысла. Без него предложение потеряло бы важную деталь, как игрушка без одной детали из набора.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 — много частей речи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слова в предложении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помогает спокойно определить слово и назвать его грамматические признаки.
</a:t>
            </a:r>
            <a:endParaRPr lang="en-US" sz="13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и отмечаем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предложение удобно разбирать по словам. Сначала ищем знакомые части речи, потом проверяем вопросы и признаки. Так ученик не путается и спокойно видит, как устроена фраза.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карточках можно писать слова и быстро сортировать их по группам. Это превращает повторение в понятную игру, где каждый ответ сразу проверяется глазами и головой.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подсказки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загадки и маленькие тексты учат замечать детали. Ребёнок видит, что вопрос, окончание и место слова в предложении помогают определить часть речи без лишней спешки.
</a:t>
            </a:r>
            <a:endParaRPr lang="en-US" sz="1431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 интересом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задания похожи на игру, язык запоминается легче. Ребёнок тренируется, а заодно радуется удачным ответам, словно сам нашёл секретное слово в волшебной тетради.
</a:t>
            </a:r>
            <a:endParaRPr lang="en-US" sz="1482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коротких предложениях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части речи помогают понять, кто герой, что он делает и какой он. В тетради они подсказывают, как правильно записать слово. Поэтому книга и тетрадь вместе превращаются в удобную школу для слов.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и тетради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объявлении, на табличке или в сообщении части речи делают текст понятным с первого взгляда. Короткая надпись без них выглядела бы путано, а с ними сразу ясно, куда идти и что делать.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дома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ставит на бумаге буквы, а слова в облачках помогают говорить точно и красиво. Если части речи работают дружно, даже маленькая фраза звучит ясно, как аккуратный рисунок с понятными подписями.
</a:t>
            </a:r>
            <a:endParaRPr lang="en-US" sz="902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и речевые облачка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части речи нужны каждый день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в русском языке выполняет свою работу, и именно поэтому речь получается точной, красивой и понятной. Если знать части речи, легче читать, писать и строить предложения без путаницы.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одной дружной команде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2026-05-22T01:08:36Z</dcterms:created>
  <dcterms:modified xsi:type="dcterms:W3CDTF">2026-05-22T01:08:36Z</dcterms:modified>
</cp:coreProperties>
</file>