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kaufen Kleidung und andere Sachen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для покупок одежды и повседневных вещей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7-класснику уметь говорить о покупках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общаться в магазине: выбрать вещь, спросить о цене, размере и цвете, попросить примерку и вежливо завершить покупку. Речь становится короткой, точной и по-настоящему полезной.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92005"/>
            <a:ext cx="279600" cy="22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92005"/>
            <a:ext cx="279600" cy="22368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79579"/>
            <a:ext cx="279600" cy="248533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04625" y="3301105"/>
            <a:ext cx="24465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 теме одежды и покупок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группе особенно важны слова die Jacke, das T-Shirt, die Hose, der Rock, das Kleid и der Pullover. Они помогают называть вещи, которые ученики видят и покупают чаще всего.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Preis, die Größe, das Angebot и die Rechnung встречаются почти в каждом разговоре о покупке. Без них трудно спросить о стоимости, подобрать вещь и понять итог оплаты.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 размер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этой части темы: die Schuhe, die Mütze, der Schal и die Tasche. Они нужны, когда ученик описывает образ, выбирает сезонную одежду или говорит о практичных покупках.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и аксессуары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общения в магазине важны слова das Geschäft, der Laden, die Kasse, der Kunde и die Verkäuferin. Они задают рамки ситуации и помогают строить короткий, понятный диалог.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и продавец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особенно полезно объединять лексику по темам Kleidung, Schule и Alltag. Так легче запоминать слова, которые нужны и на уроке, и в реальной жизни подростка.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повседневные вещи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одежды и их немецкие названия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 слова вместе с артиклями и родом существительного.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слова в немецком языке нужно запоминать отдельно: он часто не совпадает с русским. Некоторые существительные употребляются только во множественном числе.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 теме Kleidung и повседневные покупки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размер помогают точно описать вещь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посадка вещи тоже важны: klein, groß, zu klein, zu groß, passend. В речи часто говорят: das T-Shirt ist zu klein; die Schuhe sind bequem; der Pullover passt gut.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удобство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вещей в магазине используют простые цветовые слова: rot, blau, grün, schwarz, weiß, braun, grau, bunt. Короткие предложения делают речь понятной: die Jacke ist blau; die Tasche ist rot.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одежды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покупка в магазине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типичного диалога покупателя и продавца на немецком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вопросы и ответы в магазине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стоимость и наличие товара, ученики используют короткие вопросы: Was kostet das?; Haben Sie das in Blau?; Gibt es das auch in Rot? Такие реплики сразу ведут к нужной информации.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уточнить впечатление о вещи, пригодятся простые сравнения: Ist das billig oder teuer?; Das kostet 25 Euro; Es ist zu groß. Такие фразы развивают точность и помогают принимать решение.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примерки и поиска нужного места подойдут вопросы: Wo ist die Umkleidekabine?; Kann ich es anprobieren?; Hier ist die Kabine. Они помогают вежливо действовать в реальной ситуации без сложных конструкций.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выбора одежды по назначению можно сказать: Ich suche eine Jacke für den Winter. В ответ продавец может предложить подходящий вариант, размер или другой цвет, используя короткие полные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спрашивают в магазине одежды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типичных запросов в магазине одежды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вопросы появляются в начале выбора товара, когда нужно быстро сравнить несколько вариантов и понять, подходит ли вещь.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 размер задают основу покупки, а цвет и примерка помогают окончательно выбрать подходящий вариант.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модели для темы покупок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 магазине строятся по нескольким образцам: Was ist das?; Wie viel kostet das?; Welche Größe brauchen Sie?; Wie gefällt dir das? Эти модели нужно узнавать и быстро подставлять в речь.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повествовательном предложении глагол обычно стоит на втором месте: Ich suche eine Jacke.; Ich kaufe die Schuhe.; Das T-Shirt passt mir gut. Такая схема помогает говорить грамотно и без лишних ошибок.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часто используются глаголы sein, haben, kosten, suchen, kaufen, anprobieren и passen. Важно следить, чтобы форма глагола совпадала с подлежащим: ich kaufe, wir kaufen, er kauft.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диалога продавца и покупателя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Guten Tag! — Guten Tag! Ich suche ein Hemd. — Welche Größe? — Größe M. — Wie viel kostet es? — Es kostet 19 Euro. Такой диалог показывает, как быстро перейти от приветствия к выбору товара.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Kann ich es anprobieren? — Ja, natürlich. — Es passt mir gut, ich nehme es. В таких репликах важно говорить вежливо, коротко и по делу, чтобы общение в магазине звучало естественно.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26690"/>
            <a:ext cx="4843800" cy="1631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для выбора размера и цвета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 теме «Покупки одежды и вещей»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подобрать готовую реплику для уточнения размера, цвета и посадки вещи в магазине.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модели можно менять по ситуации: размер, цвет и посадка выражаются коротко и вежливо.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магазинов, рынка и онлайн-покупок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магазине можно примерить вещь сразу, посмотреть качество ткани и уточнить размер у продавца. Это самый удобный вариант для тех, кому важно быстро принять решение.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рынке покупка часто происходит быстрее: выбирают из готового ассортимента, иногда могут торговаться и сравнивать несколько вариантов. Здесь особенно полезны короткие вопросы о цене и размере.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интернет-магазине удобно просматривать большой выбор, но нужно внимательно читать описание, таблицу размеров, условия доставки и возврата. Поэтому для школьника важна лексика онлайн, заказ, скидка, доставка и возврат.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ученик выбирает вещь: основные критерии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ситуаций по теме «Wir kaufen Kleidung und andere Sachen»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названных факторов, ученики часто обращают внимание на то, насколько вещь сочетается с уже имеющейся одеждой.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параметры лидируют, но окончательный выбор обычно зависит от сочетания нескольких признаков сразу.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050" y="3375925"/>
            <a:ext cx="27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оплаты и завершения покупки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Kasse и der Kassenbon помогают назвать место оплаты и чек, который нужно сохранить после покупки. Эти слова завершают диалог в магазине и связывают выбор товара с результатом покупки.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Wechselgeld и die Quittung обозначают сдачу и подтверждение оплаты. Их важно понимать, потому что они часто встречаются в коротком разговоре у кассы.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 и сдача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Ich bezahle bar. и Ich zahle mit Karte. звучат коротко и естественно. Вежливый вопрос Brauchen Sie eine Tüte? помогает закончить покупку по всем правилам.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покупки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bezahlen употребляется в сочетаниях bar bezahlen и mit Karte bezahlen. Такие фразы нужны, чтобы спокойно сообщить продавцу, как именно покупатель собирается расплатиться.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оплаты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вещь не подошла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ученик может действовать после примерки или дома, если покупка оказалась неудачной.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 повседневная одежда в немецкой лексике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Sportkleidung и die Sportschuhe соединяют тему одежды с уроками физкультуры. В таком описании особенно удобно использовать простые прилагательные: alt, neu, bequem, praktisch. Это помогает говорить о вещи не только по названию, но и по её качеству.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форма для школы и отдыха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Jacke, der Pullover и die Hose легко входят в мини-рассказ о том, что ученик носит каждый день. Такие примеры тренируют речь: Ich brauche eine neue Schultasche. Meine Sportschuhe sind alt. Die Jacke ist warm und praktisch.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одежда в коротком описании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Schultasche часто становится первой вещью, которую ученик описывает по-немецки. Она может быть новой, удобной или тяжёлой, а рядом легко назвать и другие школьные предметы: das Heft, der Bleistift, das Mäppchen.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Сумка, без которой не начинается урок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речи чаще всего нужны в теме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«Покупки одежды и других вещей»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особенно важны при назывании цены, номера размера и количества вещей в магазине.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диалога прежде всего нужны названия предметов, действия покупателя и точные описания размера, цвета и качества.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к теме «Покупки»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самые нужные слова и сразу увидеть их в контексте покупки одежды или другой вещи.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описывают основные действия покупателя: найти, примерить, оценить и выбрать подходящую вещь.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 «Wir kaufen Kleidung und andere Sachen»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русскоязычных учеников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род существительных и множественное число, особенно в словах про одежду и аксессуары. Из-за этого полезно заучивать слова сразу с артиклем и кратким примером.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различать ich suche и ich kaufe, а также запоминать устойчивые сочетания с предлогами. Такие модели лучше отрабатывать в готовых диалогах из магазина.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вызывает порядок слов в вопросах и выбор правильной формы вежливого обращения Sie. Ученик должен отдельно тренировать короткие реплики, чтобы речь звучала естественно и грамотно.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освоена: ученик готов к покупкам по-немецки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изучения темы ученик может назвать одежду и другие вещи, спросить о цене, размере и цвете, понять ответ продавца и вести короткий вежливый диалог в магазине.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2026-05-25T02:21:07Z</dcterms:created>
  <dcterms:modified xsi:type="dcterms:W3CDTF">2026-05-25T02:21:07Z</dcterms:modified>
</cp:coreProperties>
</file>