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793" y="691675"/>
            <a:ext cx="2774764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организмов: от клеточных структур до 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системы двигаются, приспосабливаясь к среде и сохраняя жизнь?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реагируют на свет, пищу, опасность и условия среды. У одних движение заметно на уровне клетки, у других — проявляется как сложное поведение и работа органов, но его биологический смысл одинаков: выживание и развитие.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 — язык ответа на среду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движения у живых организмов
</a:t>
            </a:r>
            <a:endParaRPr lang="en-US" sz="2625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Локомоция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Локомоция означает перемещение всего организма в пространстве. Она характерна для животных, многих простейших и некоторых бактерий, а её эффективность зависит от среды, строения тела и источника энергии.
</a:t>
            </a:r>
            <a:endParaRPr lang="en-US" sz="1340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Таксисы
</a:t>
            </a:r>
            <a:pPr algn="l" indent="0" marL="0">
              <a:lnSpc>
                <a:spcPct val="100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Таксисы — это направленные движения клетки или организма в ответ на раздражитель. Они помогают найти свет, пищу, подходящую температуру или уйти от неблагоприятных условий, повышая шансы на выживание.
</a:t>
            </a:r>
            <a:endParaRPr lang="en-US" sz="1361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Настии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Настии — движения органов растений, не зависящие от направления раздражителя. Они связаны с изменением тургора или ростом тканей и позволяют растению быстрее реагировать на внешние изменения.
</a:t>
            </a:r>
            <a:endParaRPr lang="en-US" sz="1388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Ростовые движения возникают из-за неравномерного роста разных частей органа. Особенно они заметны у растений, у которых именно рост определяет изменение положения побегов, корней, листьев и цветков.
</a:t>
            </a:r>
            <a:endParaRPr lang="en-US" sz="1388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Внутриклеточное движение обеспечивает перемещение органоидов и веществ внутри клетки. Оно важно для обмена веществ, распределения ресурсов и согласованной работы клеточных структур.
</a:t>
            </a:r>
            <a:endParaRPr lang="en-US" sz="13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движения у разных групп организмов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преобладающий уровень сложности движения: от простых клеточных механизмов до согласованной работы органов и 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 используют самые сложные и энергозатратные механизмы, тогда как у бактерий и простейших движение проще и экономичнее.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обобщающая схема по школьному курсу биологии; условная шкала, 2026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 реснички как структуры движения
</a:t>
            </a:r>
            <a:endParaRPr lang="en-US" sz="2969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поступательное движение клетки или всего организма. Они встречаются у многих бактерий, а также у некоторых эукариотических клеток, например у сперматозоидов.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работают согласованно и создают волнообразные движения. Благодаря этому клетка может передвигаться сама либо перемещать окружающую её жидкость и частицы.
</a:t>
            </a:r>
            <a:endParaRPr lang="en-US" sz="1361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жгутики и реснички построены на основе микротрубочек. У бактерий жгутик имеет иную, белковую природу, поэтому механизм его работы принципиально отличается.
</a:t>
            </a:r>
            <a:endParaRPr lang="en-US" sz="135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структуры особенно важны там, где требуется быстрое перемещение в воде или в тонкой жидкой среде. Они повышают эффективность питания, размножения и ориентации в пространстве.
</a:t>
            </a:r>
            <a:endParaRPr lang="en-US" sz="13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731" y="1479875"/>
            <a:ext cx="4222639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 структуры, связанные с движением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клеточные структуры обеспечивают разные типы движения и какую функцию они выполняют.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движения определяется строением клетки и задачами организма; любое движение требует затрат энергии.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3531" y="2528378"/>
            <a:ext cx="2137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Амёбоидное движение и роль цитоскелета
</a:t>
            </a:r>
            <a:endParaRPr lang="en-US" sz="2956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 густой, вязкой среде, где скольжение или плавание затруднены. Клетка может медленно, но надёжно продвигаться между частицами и тканями.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Псевдоподии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образует временные выросты — псевдоподии. Они позволяют ей как бы «переливать» цитоплазму в нужном направлении и менять форму без жёстких ограничений.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Актиновая 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Амёбоидное движение обеспечивается актиновыми филаментами цитоскелета. Их перестройка создаёт опору для изменения формы клетки и направленного перемещения.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Амёбоидное движение помогает захватывать пищевые частицы. Это важно для амёб и для лейкоцитов, которым необходимо находить и поглощать чужеродные объекты.
</a:t>
            </a:r>
            <a:pPr algn="ctr" indent="0" marL="0">
              <a:lnSpc>
                <a:spcPct val="100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Таксис как направленное движение по сигналу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организм или клетка преобразуют внешний сигнал в направленное движение.
</a:t>
            </a:r>
            <a:endParaRPr lang="en-US" sz="271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растений без перемещения всего организма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свет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могут менять направление роста, приближаясь к источнику света. Это помогает растению эффективнее использовать энергию света для фотосинтеза и развивать надземные органы.
</a:t>
            </a:r>
            <a:endParaRPr lang="en-US" sz="1552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тяжесть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обычно растут вниз, в сторону силы тяжести, что обеспечивает надёжное закрепление растения в почве и доступ к воде и минеральным веществам.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положения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 цветки могут раскрывать или закрывать свои части в зависимости от условий среды. Такие движения позволяют лучше защищать ткани и регулировать обмен с окружающей средой.
</a:t>
            </a:r>
            <a:endParaRPr lang="en-US" sz="1621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защитные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растений, например у мимозы, листья складываются при прикосновении. Это наглядно показывает, что неподвижность растения не означает отсутствия активных движений.
</a:t>
            </a:r>
            <a:endParaRPr lang="en-US" sz="16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829" y="1300825"/>
            <a:ext cx="2626141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и геотропизм у 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088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 — это направленный рост побега к источнику света. Он помогает растению занять более выгодное положение для фотосинтеза и успешного развития надземной части.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74700" y="1342450"/>
            <a:ext cx="23088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Геотропизм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Геотропизм определяет рост корня в направлении силы тяжести. Благодаря этому корень уходит в почву, закрепляет растение и обеспечивает поглощение воды и солей.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у организмов разных размеров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зависит не только от размеров тела: решающими становятся среда, строение органов движения и способ перемещения.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и крупные организмы могут двигаться по-разному быстро; водная и воздушная среда создают разные ограничения и преимущества.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биологии; примерные сравнительные значения, не предназначенные для точного измерения.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Мышечное движение у животных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мышц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Гладкие, поперечнополосатые и сердечная мышцы выполняют разные задачи: обеспечивают сокращения внутренних органов, движения скелета и непрерывную работу сердца, поддерживающую кровообращение.
</a:t>
            </a:r>
            <a:endParaRPr lang="en-US" sz="1388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мышечного волокна возникает при взаимодействии актина и миозина. Этот процесс требует АТФ и регулируется ионами кальция, которые запускают работу сократительного аппарата.
</a:t>
            </a:r>
            <a:endParaRPr lang="en-US" sz="1388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мышцам команды и координирует их работу. Благодаря этому движения становятся точными, согласованными и пригодными для сложных поведенческих реакций.
</a:t>
            </a:r>
            <a:endParaRPr lang="en-US" sz="1388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Опорно-двигательный аппарат создаёт рычаги и точки прикрепления мышц. Именно поэтому возможны ходьба, бег, прыжки, плавание и полёт как разные формы локомоции.
</a:t>
            </a:r>
            <a:endParaRPr lang="en-US" sz="1547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деятельность организма, тем выше потребность в кислороде и питательных веществах. Энергия, запасённая в АТФ, превращается в механическую работу мышц.
</a:t>
            </a:r>
            <a:endParaRPr lang="en-US" sz="13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мышечного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 передаче сигнала от нервной системы к мышце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 воде, на суше и в воздухе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водной среде движение облегчают обтекаемая форма тела, плавники и хвост. Они уменьшают сопротивление воды и позволяют экономить энергию при плавании.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организму нужны конечности, суставы и прочный скелет, способный противостоять силе тяжести. Без этих приспособлений активное перемещение было бы крайне затруднено.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воздухе движение возможно благодаря крыльям, лёгкому скелету и мощным грудным мышцам. Чем легче тело и эффективнее подъёмная сила, тем успешнее полёт.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движению в разных средах
</a:t>
            </a:r>
            <a:endParaRPr lang="en-US" sz="285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строение тела связано с условиями среды и способом перемещения. Чем выше сопротивление, тем важнее специальные приспособления и экономия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опорные структуры организма отражают среду обитания; сопротивление среды напрямую влияет на скорость и расход энергии.
</a:t>
            </a:r>
            <a:endParaRPr lang="en-US" sz="1392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 зоологии и экологии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 сезонные перемещения организмов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перемещения помогают избежать неблагоприятных условий, найти пищу и выбрать места, где размножение проходит успешнее. Это адаптация к меняющимся ресурсам среды.
</a:t>
            </a:r>
            <a:endParaRPr lang="en-US" sz="1336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мигрирует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характерны для птиц, рыб и некоторых млекопитающих. Особенно известны дальние перелёты, проходные рыбы и крупные наземные стада.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и гуси перемещаются по протяжённым воздушным путям, лосось возвращается к местам нереста, а северные олени меняют районы обитания по сезонам.
</a:t>
            </a:r>
            <a:endParaRPr lang="en-US" sz="1480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увеличивает шансы на выживание популяции, но требует точной ориентации и больших энергетических затрат. Поэтому она связана с чёткими внутренними ритмами и сигналами среды.
</a:t>
            </a:r>
            <a:endParaRPr lang="en-US" sz="13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затраты на движение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активных организмов энергетический обмен идёт особенно интенсивно, поэтому им постоянно нужны кислород, питательные вещества и эффективная работа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повышает выживаемость, но требует значительной доли энергии; у малоподвижных организмов расход ниже, однако и возможности активного поведения ограничены.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иллюстрации; не является результатом одного конкретного исследования.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движения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позволяет быстрее находить пищу, воду и партнёров. Это особенно важно в среде, где ресурсы распределены неравномерно и быстро исчерпываются.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уйти от хищника, укрыться в безопасном месте или изменить поведение при угрозе. Благодаря этому повышается вероятность выживания особи.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перемещение расширяет ареал вида и облегчает заселение новых мест обитания. Так виды получают доступ к более разнообразным экологическим условиям.
</a:t>
            </a:r>
            <a:endParaRPr lang="en-US" sz="1702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и их регуляция совершенствовались в ходе эволюции, потому что успешная локомоция давала преимущество в борьбе за существование и размножение.
</a:t>
            </a:r>
            <a:endParaRPr lang="en-US" sz="17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движения и их биологический смысл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 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подвижность снижается при повреждении мышц, суставов, костей или нервной системы. Такие нарушения показывают, насколько движение зависит от целостности всего организма.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расстройства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 и другие патологии уменьшают силу сокращений и выносливость. В результате организм теряет способность к нормальной локомоции и быстрой реакции на среду.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нарушения ростовых движений возникают при недостатке света, неправильной влажности, повреждении тканей или сбое гормональной регуляции. Тогда меняется направление роста органов.
</a:t>
            </a:r>
            <a:endParaRPr lang="en-US" sz="1607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нарушения движения подтверждают, что оно является результатом согласованной работы клеток, тканей и регуляторных систем. Даже небольшое отклонение заметно отражается на жизнедеятельности.
</a:t>
            </a:r>
            <a:endParaRPr lang="en-US" sz="162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68" y="728625"/>
            <a:ext cx="3075414" cy="441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11718" y="100867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объединяет уровни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проявляется от клетки до поведения всего организма и показывает единство строения и функций. Оно помогает добывать ресурсы, избегать опасности и успешно приспосабливаться к среде.
</a:t>
            </a:r>
            <a:endParaRPr lang="en-US" sz="39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2026-06-01T18:34:56Z</dcterms:created>
  <dcterms:modified xsi:type="dcterms:W3CDTF">2026-06-01T18:34:56Z</dcterms:modified>
</cp:coreProperties>
</file>