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made your decision yet? — тема урока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Perfect, yet, already, just и разговор о выборе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5291" y="1260650"/>
            <a:ext cx="3654281" cy="32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question helps politely ask whether someone has already decided. It appears in school, chats, invitations and everyday choices, and it shows how Present Perfect connects a past action with the present result.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фраза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где используется вопрос о решении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90425" y="1190675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часто звучит, когда нужно выбрать кружок, предмет для проекта или тему доклада. Он помогает узнать решение без давления и сразу понять, можно ли двигаться дальше.
</a:t>
            </a:r>
            <a:endParaRPr lang="en-US" sz="960" dirty="0"/>
          </a:p>
        </p:txBody>
      </p:sp>
      <p:sp>
        <p:nvSpPr>
          <p:cNvPr id="13" name="Text 3"/>
          <p:cNvSpPr txBox="1"/>
          <p:nvPr/>
        </p:nvSpPr>
        <p:spPr>
          <a:xfrm>
            <a:off x="690425" y="1897025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Приглашения и планы
</a:t>
            </a:r>
            <a:pPr algn="l" indent="0" marL="0">
              <a:lnSpc>
                <a:spcPct val="115000"/>
              </a:lnSpc>
              <a:buNone/>
            </a:pPr>
            <a:r>
              <a:rPr lang="en-US" sz="4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подходит, когда ждут ответ на приглашение или обсуждают поездку, встречу, экскурсию. В таких ситуациях важно быстро понять, согласен человек или ещё думает.
</a:t>
            </a:r>
            <a:endParaRPr lang="en-US" sz="1055" dirty="0"/>
          </a:p>
        </p:txBody>
      </p:sp>
      <p:sp>
        <p:nvSpPr>
          <p:cNvPr id="14" name="Text 4"/>
          <p:cNvSpPr txBox="1"/>
          <p:nvPr/>
        </p:nvSpPr>
        <p:spPr>
          <a:xfrm>
            <a:off x="690425" y="2603371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 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4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made your decision yet? удобно спросить, если ученик решает, участвовать ли в команде, школьном мероприятии или конкурсе. Ответ обычно должен быть коротким и ясным.
</a:t>
            </a:r>
            <a:endParaRPr lang="en-US" sz="970" dirty="0"/>
          </a:p>
        </p:txBody>
      </p:sp>
      <p:sp>
        <p:nvSpPr>
          <p:cNvPr id="15" name="Text 5"/>
          <p:cNvSpPr txBox="1"/>
          <p:nvPr/>
        </p:nvSpPr>
        <p:spPr>
          <a:xfrm>
            <a:off x="690425" y="3309708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4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используют и в быту: при выборе подарка, фильма, игры или вещи для покупки. Здесь он помогает вежливо уточнить, определился ли человек с вариантом.
</a:t>
            </a:r>
            <a:endParaRPr lang="en-US" sz="1079" dirty="0"/>
          </a:p>
        </p:txBody>
      </p:sp>
      <p:sp>
        <p:nvSpPr>
          <p:cNvPr id="16" name="Text 6"/>
          <p:cNvSpPr txBox="1"/>
          <p:nvPr/>
        </p:nvSpPr>
        <p:spPr>
          <a:xfrm>
            <a:off x="690425" y="4016044"/>
            <a:ext cx="4613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 этот вопрос звучит мягко и естественно. Он показывает интерес к решению собеседника, но не требует длинного объяснения, если его пока нет.
</a:t>
            </a:r>
            <a:endParaRPr lang="en-US" sz="11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грамматическим функциям; без статистических данных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words are small, but they strongly shape the meaning of Present Perfect in real conversation.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чаще встречается в вопросах и отрицаниях, already — в утверждениях, just — для очень недавнего действия.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используются слова yet, already и just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в вопросе Have you made your decision yet?
</a:t>
            </a:r>
            <a:endParaRPr lang="en-US" sz="2353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шаблон Present Perfect выглядит так: have/has + past participle. В вопросе о решении важна именно эта форма, потому что она связывает действие с настоящим результатом.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make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глагола make нужна форма made. Поэтому правильно говорить: Have you made your decision yet? Здесь не важно, когда именно человек думал, важно, есть ли итог сейчас.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спрашивает не о прошлом событии, а о нынешнем состоянии: решение уже принято или ещё нет. Именно поэтому Present Perfect звучит в этой теме естественно.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yet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в конце вопроса показывает ожидание ответа и делает фразу более живой. Она звучит так, будто собеседник уже ждёт итог, но не торопит человека грубо.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745789"/>
            <a:ext cx="4063200" cy="19778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могут говорить о выборе, но они по-разному показывают связь с настоящим моментом.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время не указано, а важен итог, выбирают Present Perfect. Если названо конкретное время, чаще нужен Past Simple.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грамматике английского языка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Present Perfect и Past Simple в теме решений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вопрос о решении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Present Perfect и добавление yet в конце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60258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13821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7814" y="1337271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63011"/>
            <a:ext cx="218400" cy="1747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выбора и решения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Choice — это «выбор», а option — «вариант». Они помогают говорить о нескольких возможностях, например о кружках, темах проекта или способах провести выходные.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Choice / option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a decision, make up your mind, weigh the options и think it over часто звучат в разговорах о планах. Они делают речь более естественной и точной.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выражения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показывает предпочтение, а choose — действие выбора. С ними удобно объяснять, почему один вариант подходит лучше другого, не давая слишком длинный ответ.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 / choose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Decide означает «решать», а decision — «решение». Эти слова нужны, когда человек выбирает один вариант и хочет сообщить итог или спросить о нём.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Decide / decision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Agree означает «соглашаться», а refuse — «отказываться». Эти глаголы особенно полезны в ответах на приглашения, предложения и просьбы в школьном общении.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Agree / refuse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на вопрос о решении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часто отвечают так: Yes, I have. No, I haven’t. Not yet. Эти варианты быстрые, понятные и хорошо подходят для чата или устного ответа.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I’m still thinking и I need a little more time показывают, что решение пока не готово. Они звучат вежливо и не выглядят слишком резкими.
</a:t>
            </a:r>
            <a:endParaRPr lang="en-US" sz="1252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решение уже есть
</a:t>
            </a:r>
            <a:pPr algn="l" indent="0" marL="0">
              <a:lnSpc>
                <a:spcPct val="115000"/>
              </a:lnSpc>
              <a:buNone/>
            </a:pPr>
            <a:r>
              <a:rPr lang="en-US" sz="6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I’ve already decided или I’ve chosen the art club. Такой ответ сразу сообщает итог и помогает продолжить разговор о следующем шаге.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выбор трудный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haven’t made up my mind yet и I’m leaning toward science club помогают объяснить, что человек ещё сравнивает варианты, но уже склоняется к одному из них.
</a:t>
            </a:r>
            <a:endParaRPr lang="en-US" sz="10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разговорных ответов; без статистических данных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Teenagers often answer briefly, but the exact phrase shows how far the decision has moved.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ответы о раздумье и отсутствии решения; готовый выбор тоже частотен, но обычно после короткого обсуждения.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ответы подростков на вопрос о выборе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школьной ситуации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решении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Have you made your decision yet? — так спрашивают, когда ждут ответа спокойно и вежливо. Фраза показывает интерес к результату, а не давление, поэтому она часто звучит в школьных разговорах и переписке.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вариантами
</a:t>
            </a:r>
            <a:pPr algn="l" indent="0" marL="0">
              <a:lnSpc>
                <a:spcPct val="115000"/>
              </a:lnSpc>
              <a:buNone/>
            </a:pPr>
            <a:r>
              <a:rPr lang="en-US" sz="487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отвечает: Not yet. I’m choosing between the chess club and the basketball team. Здесь важно назвать оба варианта, чтобы собеседник понял ситуацию и мог задать уточняющий вопрос или дать совет.
</a:t>
            </a:r>
            <a:endParaRPr lang="en-US" sz="1168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предпочтения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97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then asks: Which one do you prefer? Такой вопрос помогает не просто узнать ответ, а понять, что больше нравится ученику. В английском это естественный шаг в коротком диалоге о выборе.
</a:t>
            </a:r>
            <a:endParaRPr lang="en-US" sz="1192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отвечает: I think I’ll choose chess because it fits my schedule. Причина делает ответ убедительным и показывает, как в разговоре можно соединять решение, объяснение и будущий план в одной реплике.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574092"/>
            <a:ext cx="4063200" cy="2342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Present Perfect и разговорной вежливости.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говорить о сомнениях спокойно, кратко и уважительно.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показывают разную степень уверенности, но все звучат мягко и естественно. Они особенно полезны, когда нужно отложить ответ без резкости.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вежливого обсуждения выбора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использовать Past Simple, когда важен результат сейчас. Вместо You decided yet? нужно говорить Have you decided yet? , потому что вопрос касается текущего состояния, а не прошлого момента.
</a:t>
            </a:r>
            <a:endParaRPr lang="en-US" sz="1189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have/has
</a:t>
            </a:r>
            <a:pPr algn="l" indent="0" marL="0">
              <a:lnSpc>
                <a:spcPct val="115000"/>
              </a:lnSpc>
              <a:buNone/>
            </a:pPr>
            <a:r>
              <a:rPr lang="en-US" sz="6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пишет I decided yet или I have choose a club. В Present Perfect обязательно нужен вспомогательный глагол have/has, а основная форма глагола должна быть в past participle.
</a:t>
            </a:r>
            <a:endParaRPr lang="en-US" sz="1304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форма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5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choose, make, go, do, be требуют запоминания особых форм: chosen, made, gone, done, been. Ошибка в причастии сразу делает фразу неграмотной, даже если остальная структура верна.
</a:t>
            </a:r>
            <a:endParaRPr lang="en-US" sz="1258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yet в ответе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обычно ставят в вопросах и отрицаниях, но не в утвердительных предложениях. Поэтому правильно говорить I’ve already decided или I’ve just decided, а не I’ve decided yet.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теме Present Perfect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типичных ошибок в теме Present Perfect; иллюстративная схема без статистического исследования.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в коротких ответах, где ученик торопится и забывает форму глагола или вспомогательное слово.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проблем вызывают неправильные причастия и пропуск have/has. Значит, таблицу неправильных глаголов нужно повторять особенно внимательно.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путают 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ответить на вопрос о решении в разговоре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короткого ответа: понять вопрос, выбрать форму, добавить объяснение и назвать следующий шаг.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аргументации решения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331125" y="3674952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in my opinion показывает, что это именно ваше мнение, а не общий факт. Она полезна, когда нужно вежливо высказать предпочтение и не спорить с другими учениками.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22100" y="314395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so и that’s why помогают объяснить, почему был сделан выбор. Они делают ответ не просто коротким, а понятным и логичным для собеседника в любой школьной ситуации.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решения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63231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 prefer, it suits me и it helps me помогают связать решение с удобством, интересами и расписанием. Так ответ звучит естественно и по-взрослому, но остаётся простым.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854206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Предпочтение и удобство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4997223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 matches my interests показывает, что выбор совпадает с любимыми занятиями или планами. Это особенно удобно, когда школьник объясняет, почему выбрал кружок, проект или команду.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488197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и цели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6217556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нескольких выражений делает речь живой: I’ve decided to join the choir because I like music. Такие фразы помогают не только ответить, но и сразу закончить мысль.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6708531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собрались после урока и обсуждают групповую работу. Один спрашивает: Have you decided on the topic yet? Другие отвечают: Yes, we have. They chose space travel because it connects science and creativity.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темы для проекта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ребята говорят о школьной команде. Один ученик интересуется: Have you joined the team yet? Ответ звучит спокойно: Not yet, but I’m planning to. Он хочет сначала посмотреть расписание тренировок.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команду и кружок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о школьных планах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919072"/>
            <a:ext cx="4063200" cy="1631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точнее показать, когда именно произошло действие в Present Perfect.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сообщает о завершённости, yet — о ожидании ответа, just — о самом недавнем действии. Вместе они точно передают момент выбора или решения.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 Present Perfect и типичные разговорные примеры.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смысл с already, yet и just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273" y="1445121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5018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2950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грамматику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спросить Have you made your decision yet? , нужно уверенно использовать Present Perfect. Без этой основы фраза теряет точность и звучит неестественно.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Подбирать лексику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decide, choice, option, prefer и make up your mind помогают говорить о выборе без повторов. Чем шире словарь, тем легче ответить коротко и ясно.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важно не только ответить, но и продолжить мысль. Короткое объяснение причины или следующего шага делает общение вежливым и понятным для собеседника.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Тренироваться на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 — выбор кружка, проекта или поездки — помогают быстро закрепить модель. Когда ответ повторяется в похожих контекстах, он запоминается и используется увереннее.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говорить о решении по-английски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Have you made your decision yet? показывает, как Present Perfect помогает говорить о результате, важном сейчас. Если знать формы, слова yet, already и just, отвечать становится легче и естественнее.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2026-05-31T10:19:49Z</dcterms:created>
  <dcterms:modified xsi:type="dcterms:W3CDTF">2026-05-31T10:19:49Z</dcterms:modified>
</cp:coreProperties>
</file>