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прилагательных в английском языке: обзор и ключевые темы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суффиксов расширяет словарный запас и глубину понимания прилагательных.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49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роль суффиксов прилагательных в английском языке
</a:t>
            </a:r>
            <a:endParaRPr lang="en-US" sz="1749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прилагательных в английском языке имеют многовековое происхождение из латинского, французского и германского языков, что обогатило лексику для научного и художественного стилей, позволив чётко выделять грамматические категории.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— это аффикс, который присоединяется к основе слова, меняя или уточняя его смысл и грамматическую функцию.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суффиксы прилагательных, например -ful, -less, -ous, обозначают качества, свойства или отношение к объекту.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суффиксам прилагательные получают дополнительные оттенки значения, позволяя выразить степень признака и эмоциональную окраску слова.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суффикса в английском языке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Суффиксы, указывающие на наличие качества: -ful, -ous, -ic, обозначают обладание определённым свойством предмета или явления.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суффиксов прилагательных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сравнительной и превосходной степени в английском используются суффиксы -er и -est, которые меняют форму прилагательных.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Отрицательные суффиксы, например -less, показывают отсутствие или противоположное качество, расширяя семантику прилагательных.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суффиксы -able, -ible, -al помогают формировать прилагательные, связывающие предмет с его функцией или характеристикой.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Суффиксы прилагательных и примеры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суффиксы прилагательных с пояснением их значений и примерами слов.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суффиксов позволяет эффективно расширять словарный запас и улучшать понимание текста.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Longman Dictionary of Contemporary English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качественных прилагательных: примеры и правила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и выражение положительных качеств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добавляет значение «полный» или «обладающий качеством», как в словах careful и hopeful. Такие прилагательные часто описывают характер или состояние объектов.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для создания выразительных качественных прилагательных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-ous формирует прилагательные с указанием на наличие свойства или качества, например dangerous и nervous, часто используемые в художественной и разговорной речи.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-y и -ish как оттенки качества и 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-y и -ish придают прилагательным характеристику проявляемого признака, иногда с оттенком умеренности или приблизительности, например snowy и childish.
</a:t>
            </a:r>
            <a:endParaRPr lang="en-US" sz="107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-al, -ic, -ar, -ary, -ine образуют прилагательные с отношением к субъекту или явлению, подчеркивая связь или принадлежность.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для образования относительных прилагательных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regional — относящийся к региону, muscular — обладающий мускулами, literary — связанный с литературой.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суффиксы часто встречаются в научных текстах, документах и официальных речах для точного описания.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Особенность этой группы в передаче отношения предмета к сфере, месту или функции, а не качества в чистом виде.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выражает полное отсутствие признака или качества, образуя прилагательные с противоположным значением исходному слову.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отрицания и их роль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hopeless (безнадежный), endless (бесконечный), colorless (бесцветный) демонстрируют широкий спектр использования.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суффикс очень продуктивен и помогает создавать новые слова, отражая отрицательные или нейтральные характеристики.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714739"/>
            <a:ext cx="4389600" cy="149117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значимых суффиксов: -ful, -less, -ous, -ic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суффиксы с их значениями и примерами использования для сравнения семантики.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от основы слова и контекста, влияя на лексическое значение.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Cambridge English Grammar in Use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63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Частотность употребления суффиксов прилагательных в английском
</a:t>
            </a:r>
            <a:endParaRPr lang="en-US" sz="1863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учебников и литературы,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отражают реальное использование суффиксов в разных стилях и учебных материалах.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-ful доминирует, показывая частоту выражения положительных качеств в языке.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морфемные структуры: примеры и визуализация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формируются сложные прилагательные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суффиксы могут последовательно добавляться к основе слова, образуя многоступенчатую структуру. Например, слово hopelessness состоит из основы hope, суффикса отрицания -less и сущностного суффикса -ness, передающего состояние или качество.
</a:t>
            </a:r>
            <a:endParaRPr lang="en-US" sz="1011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Морфемный анализ слова beautifully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слове beautifully наблюдается комбинация корня beauty и суффиксов -ful (обозначающего обладание качеством) и -ly (образующего наречия). Такая последовательность усиливает выразительность и уточняет грамматическую функцию.
</a:t>
            </a:r>
            <a:endParaRPr lang="en-US" sz="1050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74950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несочетаемы с определёнными суффиксами: friendless допустимо, тогда как friendful считается неправильным и не употребляется в языке.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Исключения и сложности суффиксации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60003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возникают при выборе между -ic и -ical, например, historic и historical имеют различия в значении и сфере употребления.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475175" y="1197176"/>
            <a:ext cx="2864700" cy="11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образовании существительных от прилагательных бывают нерегулярности, как в случае happy — happiness, тогда как у других прилагательных подобных суффиксов нет.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и культурные особенности суффиксов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речь и суффикс -ish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Великобритании суффикс -ish часто используется в разговорном стиле для выражения приблизительности: greenish (зеленоватый), tallish (высоковатый). Это придаёт речи непринуждённость и эмоциональную окраску.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Американский английский и орфографические отличия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имеют разное написание в американском и британском вариантах, например, favorite (амер.) и favourite (брит.). Суффиксы влияют на эти различия в орфографии и выборе слов.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культурный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суффиксов зависит от культурных особенностей и уровней формальности. Например, в научном английском предпочтительнее полные формы, а в молодёжной речи — сокращённые или разговорные варианты.
</a:t>
            </a:r>
            <a:endParaRPr lang="en-US" sz="107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замена суффиксов с похожим звучанием, например, вместо -ous ставят -us, что приводит к ошибкам в словах с качественными прилагательными.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суффиксов школьниками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несуществующих слов путём неправильного добавления суффиксов встречается часто, особенно при попытках создавать новые прилагательные.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Неумение различать суффиксы -al и -ic вызывает путаницу между словами с близкими корнями и разными значениями.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фиксируются как в письменной речи, так и в устных ответах, что указывает на недостаточное понимание системности суффиксации.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образования прилагательного с суффиксом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формирования на базе лексической основы и выбора суффикса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английском активно используются заимствованные суффиксы из латинского и французского языков, например, -esque и -istic, что способствует расширению стиля и значений.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технологии и науки требуют создания специализированных прилагательных, таких как cybernetic и sales-driven, отражающих современные реалии.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Подобные изменения обеспечивают языку гибкость и актуальность, стимулируя развитие лексической системы и коммуникативные возможности.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Заимствованные и новейшие суффиксы в английском
</a:t>
            </a:r>
            <a:endParaRPr lang="en-US" sz="2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литературных произведениях суффиксы помогают создавать яркие образы, например picturesque передаёт живописность сцен.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суффиксов в литературе и науке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терминология широко использует суффиксы, такие как -ic для обозначения системности и связанности, например algorithmic и systemic.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редких и сложных суффиксов способствует точности и выразительности, улучшая понимание и эстетику текстов.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7510"/>
            <a:ext cx="4964700" cy="18132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3088035"/>
            <a:ext cx="4964700" cy="18132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Молодёжный и разговорный английский: творческое использование суффиксов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15389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Популярность суффиксов -ish и -y в речи молодёжи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-ish и -y часто добавляются к словам для создания неформальной окраски: crunchy (хрустящий), nerdy (занудный), что отражает динамику и креативность языка.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3374125"/>
            <a:ext cx="2342100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Укороченные и комбинированные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разговорной речи встречаются сокращения и смешанные формы, упрощающие коммуникацию и придающие оттенок индивидуальности и юмора, что характерно для молодёжной лексики.
</a:t>
            </a:r>
            <a:endParaRPr lang="en-US" sz="1148" dirty="0"/>
          </a:p>
        </p:txBody>
      </p:sp>
      <p:sp>
        <p:nvSpPr>
          <p:cNvPr id="9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английском языке около 85% прилагательных содержат суффиксы, которые играют ключевую роль в формировании новых значений и художественной выразительности.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85%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Исследование Лингвистического института,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84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с суффиксами в тексте придают речи выразительность и позволяют создавать новые слова, расширяя границы коммуникации.
</a:t>
            </a:r>
            <a:endParaRPr lang="en-US" sz="168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значимость изучения суффиксов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суффиксов прилагательных становится основой успешного овладения английским языком, улучшая навыки речи, чтения и письма, а также расширяя коммуникативные возможности ученика.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2026-05-07T21:11:03Z</dcterms:created>
  <dcterms:modified xsi:type="dcterms:W3CDTF">2026-05-07T21:11:03Z</dcterms:modified>
</cp:coreProperties>
</file>