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уровни организации живой природы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живых систем от молекул до биосферы раскрывает сложность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понимания уровней живой организации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уровней организации формировалась благодаря К. Бэру, Ж.-Б. Ламарку и Ч. Дарвину. Она объясняет дифференциацию систем и связывает анатомию, физиологию, экологию и эволюцию, что важно для школьной биологии и подготовки к экзаменам.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— нуклеотидные полимеры, ключевые носители наследственной информации с двойной спиралью у ДНК, обеспечивающей стабильность структуры.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функции катализаторов и структурных элементов, формируются по информации из нуклеиновых кислот посредством транскрипции и трансляции.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обеспечивает точную передачу генетического материала, что критично для развития и эволюции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Молекулярно-генетический уровень: основа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мембраны, ядра и органоидов, обеспечивающих жизнедеятельность. Мембрана регулирует обмен с внешней средой, ядро хранит генетическую информацию.
</a:t>
            </a:r>
            <a:endParaRPr lang="en-US" sz="113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клетки
</a:t>
            </a:r>
            <a:endParaRPr lang="en-US" sz="155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(бактерии) не имеют оформленного ядра, а эукариотические (растения, животные) обладают ядром и сложной внутренней организацией.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различия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нейроны передают сигналы, мышечные клетки обеспечивают сокращение, а клетки эпителия защищают и покрывают поверхности органов.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у многоклеточных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
</a:t>
            </a:r>
            <a:endParaRPr lang="en-US" sz="2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уровень: специализированные комплексы клеток
</a:t>
            </a:r>
            <a:endParaRPr lang="en-US" sz="1809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объединение сходных по строению и функциям клеток, обеспечивающее выполнение определённых задач в организме.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 включают эпителиальную для защиты, мышечную для движения, нервную для передачи импульсов и соединительную для поддержки.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покровные ткани защищают, проводящие обеспечивают транспорт воды и веществ, а основные участвуют в фотосинтезе и накоплении.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тканей зависят от их структуры, что способствует адаптации организма к среде и выполнению жизненно важных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уровень: строение и роль в организме
</a:t>
            </a:r>
            <a:endParaRPr lang="en-US" sz="2224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 и выполняют конкретные функции, например, сердце сокращается для перекачки крови, а лёгкие обеспечивают газообмен.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лист объединяет покровные, основные и проводящие ткани, осуществляя фотосинтез и газообмен, важные для роста и развития.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— это единство всех систем, обеспечивающее жизнедеятельность и адаптацию.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представляет собой интегрированную систему, в которой все функции скоординированы для поддержания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старшей школы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определяется как группа особей с общим генетическим, морфологическим и физиологическим набором, обладающая репродуктивной изоляцией.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воробей домовый отличается от других воробьёв по морфологии и поведению; сосна обыкновенная образует вид с четкими признаками.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обеспечивает стабильность экосистем, позволяет адаптироваться к изменениям среды и поддерживает биосферные процессы.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концепция и критерии
</a:t>
            </a:r>
            <a:endParaRPr lang="en-US" sz="19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равнина Северной Америки — место обитания больших стад бизонов. Их число регулируется доступностью пищи, погодными условиями и хищничеством, влияя на структуру популяции.
</a:t>
            </a:r>
            <a:endParaRPr lang="en-US" sz="108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 бизонов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Микроэксперимент показывает рост и развитие колонии бактерий под контролем питательной среды и температуры, демонстрируя динамику численности и взаимодействий.
</a:t>
            </a:r>
            <a:endParaRPr lang="en-US" sz="116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бактерий в чашке Петри
</a:t>
            </a:r>
            <a:endParaRPr lang="en-US" sz="126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группируются для отдыха, что обеспечивает защиту и обмен информацией. Популяция зависит от факторов, таких как наличие пищи и погодные условия.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ласточек на линии электропередачи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структуры в природе: разнообразие и динамика
</a:t>
            </a:r>
            <a:endParaRPr lang="en-US" sz="17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уровень: характеристики и процессы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характеризуется численностью, плотностью и распределением особей на определенной территории, влияющими на её стабильность.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Внутрипопуляционные процессы включают воспроизводство, миграции и взаимодействия между особями, формирующие генетическую структуру и адаптацию.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популяция лосей в тайге регулируется миграциями и хищниками; кишечные бактерии поддерживают здоровье человека; дикие кролики на острове адаптируются к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взаимодействие биотических и абиотических компонентов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включает совокупность живых организмов, обитающих на определённой территории, а биотоп — это неживая среда, с которой взаимодействуют эти организмы.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биотоп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экосистемах связаны через конкуренцию, хищничество и симбиоз, что поддерживает динамическое равновесие и устойчивость биоценозов.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экосистем служат берёзовые рощи, коралловые рифы и болота, каждая из которых обладает уникальными биотическими и абиотическими характеристиками.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происходит непрерывный круговорот веществ и поток энергии, обеспечивающий поддержание жизни и регуляцию биогеохимических процессов.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энергия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экосистемы Земли, обеспечивая глобальные циклы углерода, воды и азота, поддерживающие условия для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жизнь на планетарном масштабе
</a:t>
            </a:r>
            <a:endParaRPr lang="en-US" sz="194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уровне наблюдается тесная связь между всеми организмами, а также непрерывные потоки энергии, охватывающие планету целиком.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оказывает значительное влияние на биосферу, изменяя климат и нарушая естественные биогеохимические процессы.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процессов биосферы включают поддержание состава атмосферы и круговорот кислорода и азота, что чрезвычайно важно для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003" y="1531350"/>
            <a:ext cx="2258394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уровней организации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экология биологических уровней,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компоненты, примеры и функции различных уровней организации живой природы.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отличаются масштабом, структурой и функциями, обеспечивая сложную иерархию жизни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увеличивающуюся сложность и биомассу от клеточного уровня к экосистемному, отражая рост связей и структурных компонентов.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изменений сложности в биологических системах
</a:t>
            </a:r>
            <a:endParaRPr lang="en-US" sz="219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организации сопровождается усложнением системы, ростом видов и увеличением биомассы, что подтверждает иерархическую структуру живого.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2022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организации живого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уровней организации с примерами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на молекулярном уровне могут изменить структуру белков, что влияет на функции клеток и проявляется на уровне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свойства организма отражаются на популяционном уровне через адаптацию и изменяют динамику взаимодействий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Межуровневые связи обеспечивают биоразнообразие и эволюционные процессы, влияя на устойчивость биосферы в 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уровней: от молекул до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уровней организации живой природы
</a:t>
            </a:r>
            <a:endParaRPr lang="en-US" sz="1762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изучение уровней помогает понять эволюционные процессы и взаимодействия в экологии на разных масштабах.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знания молекулярного и клеточного уровней важны для диагностики и лечения наследственных заболеваний.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Агропрактика и природоохранные меры основаны на понимании экосистемных процессов и популяционной динамики.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исследования развиваются через интеграцию данных с разных уровней организации живого.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человека», завершённый Международным консорциумом, открыл полный набор генетической информации, что стало фундаментом для развития генетики и медицины.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 человека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опухолевых клеток проводят в лабораторных культурах, позволяющих изучать механизм роста и реакции на препараты, что способствует разработке новых лекарств.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в изучении рака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из Института Орнитологии наблюдают миграционные пути ласточек, используя радиометки для анализа популяционной динамики и влияния климатических изменений.
</a:t>
            </a:r>
            <a:endParaRPr lang="en-US" sz="962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миграций птиц
</a:t>
            </a:r>
            <a:endParaRPr lang="en-US" sz="1142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в Сибири исследуют процессы регенерации лесов после крупных пожаров, оценивая возвращение видов и эволюцию биоценозов на разных уровнях.
</a:t>
            </a:r>
            <a:endParaRPr lang="en-US" sz="1076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пожаров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исследований на разных уровнях
</a:t>
            </a:r>
            <a:endParaRPr lang="en-US" sz="17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изучения уровней организации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исследований взаимодействия генетики, экологии и биоинформатики для комплексного понимания биологических 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изучения влияния антропогенных факторов на взаимосвязи уровней организации и биоразнообразие биосферы.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многомасштабных моделей и применение искусственного интеллекта для прогнозирования экосистемных изменений.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мультидисциплинарных данных и развитие устойчивых технологий для сохранения биоразнообразия и биосферной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 — фундаментальное основание биологии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многоуровневой организации жизни раскрывает сложность и взаимозависимость природных систем, что критично для сохранения биоразнообразия и научного прогресса.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2026-05-10T05:27:10Z</dcterms:created>
  <dcterms:modified xsi:type="dcterms:W3CDTF">2026-05-10T05:27:10Z</dcterms:modified>
</cp:coreProperties>
</file>