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Миры, в которых мы живём: взгляд естествознания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объединяет природу, общество и технологии: человек живёт внутри системы взаимосвязей.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естествознание изучает мир как систему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естествознание собирает знания из физики, химии, биологии, географии и экологии. Опираясь на наблюдение, измерение, эксперимент и причинно-следственные связи, наука объясняет, как микромир, Земля, техносфера и человек связаны через энергию, вещество, информацию и деятельность.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05343"/>
            <a:ext cx="193800" cy="172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мир как основа существования человека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гидросфера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работу организмов и природных процессов: от переносов веществ до формирования климата. Чистота водоёмов напрямую отражается на здоровье людей и устойчивости хозяйства, особенно при росте загрязнения.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как среда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задаёт условия для жизни: состав воздуха, температурный режим и погоду. Нарушения баланса (загрязнение, изменение климата) усложняют дыхание, повышают риски для здоровья и безопасности.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опираются на биологическое разнообразие: оно повышает устойчивость экосистем. Когда исчезают виды, цепочки взаимодействий рвутся, и меняются условия для людей, включая снабжение пищей и лекарственным сырьём.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круговорот веществ и поток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«работают» благодаря круговороту веществ и направленному потоку энергии. Их устойчивость держится на балансе между видами и средой; вырубка лесов и загрязнение этот баланс ломают.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определяют плодородие и набор растений, а значит — качество питания и возможности земледелия. Минеральные ресурсы поддерживают экономику, но требуют бережного освоения, чтобы не разрушать ландшафты.
</a:t>
            </a:r>
            <a:endParaRPr lang="en-US" sz="8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дом: природные зоны и условия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тундре и пустыне живут разные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 задаются температурой, влажностью, освещённостью, рельефом и составом почв. Там формируется набор условий, к которым приспосабливаются организмы. Поэтому тундра и пустыня выглядят по-разному — и заселены неодинаково.
</a:t>
            </a:r>
            <a:endParaRPr lang="en-US" sz="883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степь: климат как «режиссёр»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и степи климат создаёт разные ритмы роста, размножения и сезонной активности. Это влияет на то, как устроены растения и животные, а также на характер хозяйственного использования территории. Человек приспосабливает быт к местным условиям, но одновременно меняет их земледелием.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ландшафты: тропики и труд человека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 поддерживают особенно богатые сообщества организмов благодаря теплу и влаге. Их продуктивность тесно связана с круговоротом веществ. При строительстве и добыче ресурсов человек изменяет среду, и это требует осознанного природопользования.
</a:t>
            </a:r>
            <a:endParaRPr lang="en-US" sz="883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мир: организм, среда и приспособления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— живые системы — обмениваются со средой веществом и энергией. Поэтому условия окружающей среды определяют, как может существовать конкретный вид: от температуры до доступности ресурсов.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проявляются не только в строении тела, но и в поведении, способах размножения и сезонных ритмах. Зимняя спячка, миграции и сезонные изменения помогают переживать неблагоприятные периоды.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складывается из взаимодействующих видов. Когда исчезает одно звено, меняется работа всей системы: нарушаются пищевые связи, круговороты и устойчивость к изменениям условий.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мир: человек среди людей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первые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раннего возраста человек осваивает правила общения, роли и представления о «допустимом». Эти установки становятся опорой для ответственности, привычек и первых способов решения конфликтов.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общая деятельность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формируются устойчивые социальные роли: ученик, товарищ, участник групп. Здесь развиваются навыки взаимодействия, учебная дисциплина и понимание того, как нормы поддерживают совместную работу.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группы сверстников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особенно заметно влияние сверстников: оно отражается на мотивации, стиле поведения и выборе целей. Одновременно растёт потребность в самостоятельности и признании.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общественные объединения и обсуждения формируется отношение к законам и общим правилам. Социальная среда помогает осмысленно выбирать профессию, труд и способы участия в жизни общества.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распределяется время десятиклассника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примере акцент на том, что сон (8–9 часов) задаёт «базу» для концентрации, а экранное время нередко вытесняет движение и учебную работу.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цифр для каждого подростка видно главное: баланс сна, учёбы и активности определяет самочувствие и продуктивность. Любой перекос отражается на внимании и восстановлении.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 формате иллюстрации: в задании указано лишь «обычно около 8–9 часов» для сна и качественный эффект экранного времени.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мир как часть современной реальности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включает интернет, социальные сети, мессенджеры, онлайн-обучение, электронные сервисы и устройства. Она ускоряет доступ к знаниям и расширяет круг общения — иногда в несколько раз быстрее, чем офлайн-форматы.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поддерживают дистанционную работу, навигацию и хранение данных. Благодаря этому легче учиться и координировать дела, но важно помнить: скорость не равна качеству, а удобство требует навыка выбора.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появляются риски: информационный шум, недостоверные сообщения, кибербуллинг, зависимость от уведомлений и снижение концентрации внимания. Чем чаще прерывается поток задач, тем труднее удерживать фокус.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— это проверка источников, защита персональных данных и осознанное управление экранным временем. Разумная «цифровая гигиена» помогает сохранять учебную и жизненную устойчивость.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информацию в научном и цифровом мире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критического мышления: оценка сообщения через источник, подтверждения и цель публикации.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19065"/>
            <a:ext cx="324900" cy="25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человека: чувства, мысли, ценности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окрашивают решения и отношения: они помогают замечать важное и одновременно могут мешать при сильном стрессе. Умение различать чувства — шаг к более точному выбору поведения.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убеждения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опыт, а убеждения помогают объяснять события. Когда взгляды устойчивы, подростку легче действовать последовательно; когда они искажены, растёт вероятность ошибок и самоподдерживающегося конфликта.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 жизненные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задают направление: какие поступки кажутся значимыми и почему. Жизненные цели влияют на выбор друзей, привычек и профессии, помогая удерживать мотивацию даже при трудностях.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и рефлексия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и рефлексия помогают замечать собственные реакции и корректировать курс. Способность распознавать чувства поддерживает психологическое равновесие и способствует адаптации к нагрузкам.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благополучия подростка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высоких оценках важнее не разовые усилия, а устойчивый режим: регулярность сна и чередование видов активности помогают удерживать внимание и восстановление.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работоспособность сильнее всего поддерживают сон, движение и питание. Цифровые привычки и нагрузка требуют управления, чтобы не «перекрывать» восстановление.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рекомендаций по здоровью подростков (ВОЗ и национальные санитарные нормы); значения — учебные качественные индексы для визуализации.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062" y="1165600"/>
            <a:ext cx="4242176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миров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сопоставляет, как разные «миры» задают условия жизни подростка: что питает его деятельность, и какие риски возникают при дисбалансе.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 — взаимное влияние: безопасность и развитие зависят от согласования потребностей всех миров, а не от «оптимизации» одного из них.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модель «миров» в естествознании и системном подходе (обобщение содержания курса).
</a:t>
            </a:r>
            <a:endParaRPr lang="en-US" sz="5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разными мирами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цифровые привычки часто конкурируют за внимание и время: один и тот же день «разрывается» между требованиями класса и уведомлениями. Выбор режима отражается на концентрации и качестве усвоения.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желания нередко не совпадают с ожиданиями семьи или школьными правилами: например, хочется дольше общаться или откладывать подготовку, но действуют договорённости и ограничения. Возникает дилемма ответственности.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 общества нередко сталкиваются с экологическими ограничениями: при добыче сырья, строительстве дорог или расширении городов меняются условия жизни. Конфликт требует оценки последствий для людей и среды.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превращает наблюдения в проверяемые объяснения, а технологии — в инструменты повседневной жизни. Физика, химия и биология поддерживают медицину, энергетику, связь, транспорт и экологический контроль.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практических решений хорошо видны вокруг: вакцины, солнечные панели, спутниковая съёмка, очистные сооружения и датчики качества воздуха. Это расширяет возможности человека и повышает ответственность за безопасное применение.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 как связь между мирами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Антропогенная нагрузка на планету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усилением потребления меняется не только общий объём выбросов, но и характер воздействий: растёт влияние транспорта, промышленности и регулярного обновления техники.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Комбинированная тенденция показывает: локальные изменения приобретают системный масштаб. Это означает, что экологические последствия накапливаются и отражаются на здоровье и ресурсах.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тенденции из открытых сводок ООН и Всемирного банка (численность населения, энергопотребление, выбросы и отходы); значения — нормированный индикатор для графика.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3" y="1588127"/>
            <a:ext cx="180862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88" y="1588126"/>
            <a:ext cx="18112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13" y="3092350"/>
            <a:ext cx="181125" cy="20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4988" y="3092351"/>
            <a:ext cx="181125" cy="20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4764" y="1588127"/>
            <a:ext cx="181125" cy="20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действия и их глобальный эффект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потерь и разумное потребление воды на уровне дома и школы уменьшают нагрузку на водозаборы и очистные системы. Эффект накапливается и облегчает работу инфраструктуры.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электроэнергии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энергосберегающие привычки — выключение ненужных приборов, корректный режим отопления и зарядок — снижает потребление. Меньше энергии означает меньше выбросов при её производстве.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доли личных поездок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общественного транспорта, пеших маршрутов и совместных поездок уменьшает выбросы и заторы. Такие решения одновременно улучшают городскую среду и снижают нагрузку на воздух.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экранного времени, осознанная работа с источниками и бережное хранение данных поддерживают концентрацию. Это помогает меньше «расходовать» энергию и снижает риск информационных перегрузок.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и использование вторичных материалов сокращают объём свалок и потребность в новом сырье. Это уменьшает экологический след производства и транспортировки ресурсов.
</a:t>
            </a:r>
            <a:endParaRPr lang="en-US" sz="8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устойчивость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связку действий: от осознания до измеримого результата и участие разных уровней (школа, семья, сообщество).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5767" y="919100"/>
            <a:ext cx="3072665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решений для разных проблем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эффективные меры сочетают личные привычки, действия школы и общественные шаги. Для разных рисков подбираются разные рычаги управления.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эффективны, когда они согласуют действия на разных уровнях: личные привычки закрепляют результат, а общественная среда делает его долговременным.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экологического образования и медицины профилактики; примеры формулированы без привязки к конкретным цифрам.
</a:t>
            </a:r>
            <a:endParaRPr lang="en-US" sz="5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миры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рассматриваемые миры связаны через человека: его знания, ценности, труд и ответственность. Именно выбор определяет, как природные условия, общественные правила и цифровые стимулы влияют на поведение.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одновременно принадлежит природе как живой организм, обществу как участнику отношений, цифровой среде как пользователю информации и внутреннему миру как носителю мыслей и решений. Разрыв между ними усиливает риски.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 объединяет эти уровни в целостную картину мира: объясняет связи «причина—следствие» и помогает проверять утверждения. Так подростку легче отделять факты от манипуляций и ошибок.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состоит в том, что устойчивость жизни зависит от умения видеть взаимосвязи между природой, обществом и собственным поведением. Осознанность превращает знания в практику и снижает последствия неверных действий.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жить в системе взаимосвязанных миров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не в одном мире, а в системе взаимосвязанных природных, биологических, социальных, цифровых и личностных миров. Понимание связей помогает бережнее относиться к природе, критически работать с информацией и принимать более осознанные решения.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2026-05-13T13:08:59Z</dcterms:created>
  <dcterms:modified xsi:type="dcterms:W3CDTF">2026-05-13T13:08:59Z</dcterms:modified>
</cp:coreProperties>
</file>