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желудке и кишечнике: ключевые этапы
</a:t>
            </a:r>
            <a:pPr algn="l" indent="0" marL="0">
              <a:lnSpc>
                <a:spcPct val="90000"/>
              </a:lnSpc>
              <a:buNone/>
            </a:pPr>
            <a:r>
              <a:rPr lang="en-US" sz="21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пищи в энергию и вещества для роста организма.
</a:t>
            </a:r>
            <a:endParaRPr lang="en-US" sz="212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 рту и продолжается в желудке и кишечнике, обеспечивая подросткам необходимые питательные вещества для правильного развития.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процесса пищеварения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механически измельчает пищу благодаря сокращениям мышц, обеспечивая её качественное перемешивание с жидкостями.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желудочного сока выполняет дезинфицирующую функцию, а также создаёт оптимальную среду для работы ферментов.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 желудочный сок, содержащий пепсин, который химически расщепляет белки на более простые соединения для дальнейшего усвоения.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желудка в пищеварительном процессе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состоит из соляной кислоты, активирующей ферменты и уничтожающей бактерии, а также пепсина, важного для расщепления белков.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слизь защищает стенки желудка от повреждения кислотой; объём выделяемого сока может достигать до 2 литров в сутки.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значение желудочного сока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пищей в желудке?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перемешивание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активно перемешивается в желудке под действием сокращений мышц, что способствует лучшему контакту с желудочным соком и ускоряет расщепление питательных веществ.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расщепление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расщепляет крупные белковые молекулы до пептидов, делая их более доступными к дальнейшему перевариванию в кишечнике.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химуса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обработки пища преобразуется в полужидкую массу — химус, который затем постепенно поступает в тонкий кишечник для всасывания.
</a:t>
            </a:r>
            <a:endParaRPr lang="en-US" sz="10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Химус из желудка поступает в двенадцатипёрстную кишку малыми порциями, что обеспечивает постепенное переваривание и всасывание.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Сфинктер привратника открывается через определённые интервалы, регулируя скорость прохождения пищи и предотвращая заброс содержимого кишечника назад в желудок.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пища задерживается дольше в желудке, что обеспечивает полноценное её переваривание перед переходом в кишечник.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поступления пищи в кишечник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отделы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разделён на три части: двенадцатипёрстная, тощая и подвздошная кишки, каждая выполняет специфические функции в пищеварении и всасывании.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покрыта многочисленными ворсинками, значительно увеличивающими площадь для эффективного всасывания питательных веществ.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тонкого кишечника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обеспечивает основную часть расщепления углеводов, что особенно важно при переваривании пищи с высоким содержанием крахмала.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 расщеплении углеводов играет амилаза, липаза и пептидазы подготавливают жиры и белки соответственно к усвоению.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активности ферментов тонкого кишечника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Жёлчь эмульгирует жиры в тонком кишечнике, значительно повышая эффективность их переваривания ферментами липазами.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желчи в пищеварении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Жёлчные кислоты способствуют всасыванию жирорастворимых витаминов A, D, E и K, необходимых для здоровья организма.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образованием или поступлением желчи могут вызвать нарушение пищеварения и дефицит жирорастворимых витаминов.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всасываются в виде глюкозы через ворсинки тонкого кишечника с помощью активного транспорта в кровеносную систему.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всасываются в форме жирных кислот и глицерина преимущественно через лимфатические капилляры, обеспечивая их транспорт в жировую ткань.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при переваривании распадаются до аминокислот, которые также активно всасываются и попадают в кровь для использования организмом.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всасывания питательных веществ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питательных веществ всасывается в кровь, жиры — преимущественно через лимфатическую систему.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8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конечные продукты переваривания основных питательных веществ, способы их всасывания и направления поступления в организм.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их усвоение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микрофлоры кишечника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микрофлоры — залог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микрофлора кишечника нарушается, это может привести к воспалительным процессам и ослаблению иммунной защиты. Сбалансированное питание и забота о здоровье кишечника поддерживают полезные бактерии в норме.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микрофлоры на общее 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кишечные бактерии не только помогают пищеварению, но и влияют на настроение и энергичность. Они участвуют в синтезе веществ, необходимы для правильной работы организма в целом.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бактерии: невидимые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обитает около 100 триллионов бактерий, которые помогают переваривать клетчатку и синтезируют важные витамины группы B и K. Эти микроорганизмы укрепляют иммунитет и защищают организм от вредных микробов.
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кишечник, длиной около 1,5 метра, выполняет основную функцию всасывания воды и минеральных солей, поддерживая водно-солевой баланс в организме.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бактерии завершают расщепление клетчатки и участвуют в синтезе витаминов, что улучшает пищеварение и укрепляет организм.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толстом кишечнике формируются каловые массы, которые затем выводятся из организма в процессе дефекации.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кишечник: функции и особенности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Классическая схема пищеварения человека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пищи в пищеварительном тракте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Гастрит, язва и дисбактериоз — частые заболевания пищеварительной системы у подростков, вызванные неправильным питанием, стрессами и инфекцией Helicobacter pylori.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боли в животе, изжогу, тошноту и нарушения стула. Важно своевременно обратиться к врачу для диагностики и лечения, чтобы избежать осложнений.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пищеварения: причины и симптомы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физиологии, данные исследований подростков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показывает, что углеводы перевариваются значительно быстрее жиров, что влияет на энергоснабжение организма подростка.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длительное переваривание жиров требует больше времени и энергии, поэтому разнообразное питание способствует оптимальному пищеварению.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типа пищи на скорость пищеварения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сбалансированное питание помогает поддерживать нормальное пищеварение и предотвратить нарушение работы желудка и кишечника.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пережёвывание пищи способствует лучшему перевариванию и усвоению питательных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переедания и продуктов быстрого приготовления снижает нагрузку на пищеварительную систему и уменьшает риск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 и потребление достаточного количества клетчатки помогают сохранить здоровье микрофлоры кишечника и избежать инфекций.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пищеварения и профилактика заболеваний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пищеварительная система обеспечивает организм необходимой энергией, поддерживает рост и правильное развитие подростков, а также укрепляет иммунитет.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ЖКТ могут ухудшить самочувствие, привести к проблемам с кожей, снижению концентрации внимания и нарушению эмоционального баланса.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ЖКТ для организма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кишечника взрослого человека достигает 7–8 метров, что позволяет эффективно всасывать питательные вещества.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пищеварении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пищеварительный тракт ежедневно проходит до 9 литров жидкости, при этом почти вся она всасывается обратно в организм.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может растягиваться и увеличиваться до объёма 1–1,5 литра после приёма пищи, обеспечивая комфортное переваривание большого количества.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процесс плавно регулируется нервной и гормональной системами, что позволяет адаптироваться к различным условиям питания.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здоровья пищеварительной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обеспечивает организм важными веществами для роста и активности подростков. Соблюдение правильного питания и гигиены — основа крепкого здоровья и успешного обучения.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2026-05-09T03:21:39Z</dcterms:created>
  <dcterms:modified xsi:type="dcterms:W3CDTF">2026-05-09T03:21:39Z</dcterms:modified>
</cp:coreProperties>
</file>