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7. Inventions That Shook the World: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изобретения трансформировали мир и ускорили прогресс.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почему изобретения меняют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стали фундаментом развития цивилизаций: от колеса до интернета. Они формировали экономику, образование и общественные институты, а сами изобретатели нередко выступали катализаторами масштабных перемен.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Колесо: фундаментальное изобретение древности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появилось около 3500 года до н. э. в Месопотамии, радикально упростив транспортировку грузов и расширив торговые возможности.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способствовало расширению территорий и культурному обмену, объединяя разные народы и идеи на новых путях.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изобретение стало основой для создания сложных механизмов и транспорта, что стимулировало развитие инженерных технологий на протяжении тысячелетий.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инноваций,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изобретений: количественный скачок по векам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рост инноваций наблюдается в индустриальную и цифровую эпохи, что связано с развитием технологий и науки.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изобретений свидетельствует об интенсивном научно-техническом прогрессе и усложнении 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 Гутенберга: революция передачи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печатного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1440 году Иоганн Гутенберг разработал печатный станок, который позволил массово производить книги. Это способствовало улучшению доступа к знаниям в 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общество и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печатных текстов ускорило развитие образовательных и научных институтов, сыграло ключевую роль в Реформации и росте грамотности населения.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 лампа Эдисона: свет преобразил города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электросетей стимулировало развитие промышленной инфраструктуры и появление новых технологий в разных сферах.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Томас Эдисон создал надёжную лампу накаливания, что позволило переходить к круглосуточной жизни городов и промышленности.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Электроосвещение радикально изменило городской облик, увеличило безопасность и комфорт, расширив возможности для вечерней деятельности.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стала основой современной урбанизации и фундаментом для дальнейших технологических прорывов ХХ века.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Александра Белла: начало новой эры коммуникаций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телефона и его патент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Александр Белл получил патент на телефон, что стало революцией в способах связи. Его устройство позволяло передавать голос на большие расстояния, изменив коммуникации.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телефона на общество и бизнес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существенно ускорил деловые процессы и международное взаимодействие. Он способствовал развитию новых социальных связей и изменил образ жизни, снижая расстояния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666311"/>
            <a:ext cx="4534800" cy="150242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справочники по изобретениям, 2024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изобретений XIX и XX веков: разнообразие сфер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изобретения разных эпох с указанием стран происхождения и областей влияния.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охватывают стратегические сферы — промышленность, связь и цифровую информацию, формируя разные аспекты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648" y="1890721"/>
            <a:ext cx="282938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революция: ключевые изменения от первого смартфона
</a:t>
            </a:r>
            <a:endParaRPr lang="en-US" sz="1923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смартфон Simon объединил телефон, органайзер и электронную почту, создав универсальное средство коммуникации и организации дел.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функций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изменили доступ к знаниям, предоставляя обучающимся новые возможности для интерактивного и дистанционного обучения.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образование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Устройства мобильной связи трансформировали бизнес-процессы, ускоряя коммуникацию и позволяя работать из любой точки мира.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бизнесе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Компьютеры: от гигантов ENIAC к персональным ПК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вычислительной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ENIAC, разработанный в 1946 году, был первым электронным компьютером и занимал огромное пространство. Он заложил фундамент вычислительной техники.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ПК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1981 году IBM выпустила персональный компьютер, что сделало вычислительные технологии доступными для широкой аудитории и изменило бизнес и науку.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цифровая революция глобального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ARPANET, созданная в 1969 году в США, стала первым шагом к современному интернету, объединив университеты и исследовательские центры. Это создало фундамент для глобальной сети коммуникаций.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интернет превратился в незаменимый инструмент для обмена информацией, дистанционного обучения и электронной коммерции, заметно влияя на экономику, культуру и международные отношения.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Пенициллин: начало эры антибиотиков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1928 году Александр Флеминг обнаружил пенициллин — первый антибиотик. Это изобретение значительно снизило смертность от бактериальных инфекций и спасло множество жизней.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позволило проводить сложные операции и лечить ранее неизлечимые болезни. Пенициллин стал фундаментом революции в медицине и основой биотехнологических разработок.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бензиновый автомобиль Карла Бенца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1885 году Карл Бенц создал первый в мире автомобиль с бензиновым двигателем, что стало отправной точкой для новой эры транспорта и промышленного развития Европы.
</a:t>
            </a:r>
            <a:endParaRPr lang="en-US" sz="1112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Генри Форда и массовое производство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1908 года Генри Форд внедрил конвейерное производство автомобилей, существенно снизив их стоимость и сделав транспорт доступным широким слоям населения.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автомобилей на города и экономику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автомобилей изменило городскую архитектуру, упростило логистику и стимулировало рост промышленности, что оказало глобальное влияние на экономическое развитие.
</a:t>
            </a:r>
            <a:endParaRPr lang="en-US" sz="102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Автомобиль: преобразование западной цивилизации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Международный союз электросвязи, 2021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пользователей интернета (1990–2020)
</a:t>
            </a:r>
            <a:pPr algn="l" indent="0" marL="0">
              <a:lnSpc>
                <a:spcPct val="120000"/>
              </a:lnSpc>
              <a:buNone/>
            </a:pPr>
            <a:r>
              <a:rPr lang="en-US" sz="2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2020 году широкое распространение смартфонов и улучшение инфраструктуры способствовали росту интернет-покрытия и проникновения в развивающихся странах.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быстрый переход от начального этапа к повсеместному использованию интернета, что кардинально изменило цифровую экономику и социальное взаимодействие.
</a:t>
            </a:r>
            <a:endParaRPr lang="en-US" sz="1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технологии: полёт Юрия Гагарина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стал первым человеком в космосе на корабле «Восток-1». Это событие открыло новую эру научных исследований и освоения космоса.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Гагарина стимулировал развитие технологий, укрепил глобальную конкуренцию в космической сфере и внес инновации, которые нашли применение в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раскрытие структуры ДНК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двойной спирали ДНК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Уотсон и Крик описали структуру ДНК, что стало основой молекулярной биологии и дало ключ к пониманию наследственности и генетики.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генетики в медицине и сельском хозяйстве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позволило развивать методы генной диагностики и терапии, а также создавать улучшенные сельскохозяйственные культуры, повышая урожайность и устойчивость.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панели: шаг к устойчивой энергетике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развитие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кремниевые солнечные панели разработаны в 1954 году компанией Bell Labs. Это стало важным этапом в изучении альтернативных источников энергии и их промышленном применении.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экологию и экономику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энергетика способствует снижению выбросов парниковых газов, расширяет децентрализацию энергоснабжения и важна для борьбы с изменением климата и энергетической независимости.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изобретения: от идеи до внедрения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и коммерциализации изобретений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интеллект: технологии завтрашнего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2010-х искусственный интеллект активно внедряется в медицину, транспорт, экономику и образование, повышая эффективность и открывая новые возможности в различных сферах.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отмечают, что развитие ИИ приведёт к трансформации рынка труда, появлению новых профессий и вызовам в области этики и законодательства, требующим внимания общества.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изобретений в формировании будущего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продолжают определять развитие цивилизации, улучшая качество жизни и стимулируя инновации. Образование и техническая грамотность — ключевые факторы успешного прогресса и преодоления вызовов будущего.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2026-05-07T20:28:27Z</dcterms:created>
  <dcterms:modified xsi:type="dcterms:W3CDTF">2026-05-07T20:28:27Z</dcterms:modified>
</cp:coreProperties>
</file>