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Eating Traditions: food traditions in the English-speaking world
</a:t>
            </a:r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traditions reveal how people live, celebrate, and connect across English-speaking countries.
</a:t>
            </a:r>
            <a:endParaRPr lang="en-US" sz="450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Eating Traditions and Everyday English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Eating traditions make English practical: they help you talk about meals, order food, compare cultures, and describe everyday life at school and at home.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еды и приёмов пищи
</a:t>
            </a:r>
            <a:endParaRPr lang="en-US" sz="2648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блюда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включает everyday foods: bread, cereal, eggs, vegetables, meat, fish, soup, salad, tea and juice. Эти слова нужны для описания меню, покупок и обычного домашнего питания.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приготовления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прилагательные помогают точнее говорить о еде: fried, boiled, baked, roasted, fresh, spicy, sweet, salty и homemade. С их помощью можно кратко описывать вкус, способ готовки и качество блюда.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 — утренний приём пищи, lunch — дневной, dinner — вечерний. В некоторых семьях слово supper обозначает более поздний и лёгкий ужин, особенно в неформальной домашней обстановке.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Перекусы и завершение трапезы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snack, meal и dessert описывают структуру питания в течение дня. Они особенно полезны, когда нужно рассказать о школьных перекусах, семейном ужине или любимом сладком блюде после еды.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устойчивые сочетания: healthy food, tasty meal, fresh fruit, fast food, home-cooked dinner. Такие пары делают высказывание естественным и помогают строить точные предложения без лишних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British breakfast and its cultural role
</a:t>
            </a:r>
            <a:endParaRPr lang="en-US" sz="2862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утренний приём пищи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британский завтрак обычно гораздо сытнее континентального. Он даёт представление о начале дня, когда еда должна поддерживать силы надолго, а не быть лишь лёгким перекусом.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классический вариант часто входят яйца, bacon, sausages, toast, baked beans, mushrooms and tea. Эти продукты легко узнаются и помогают связать новую лексику с реальными предметами на столе.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завтрак отражает бытовую традицию, а не просто набор блюд. Он связан с представлением о полноценном утреннем приёме пищи и о ритме дня, который требует устойчивой энергии.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визуальный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делает лексику наглядной: ученик видит не абстрактные слова, а конкретные блюда, сервировку и порядок подачи. Это облегчает запоминание и формирует культурные ассоциации.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более лёгкими завтраками в других странах, британский вариант выглядит особенно насыщенным. Именно поэтому он часто воспринимается как узнаваемый символ английской гастрономической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teenagers eat during the day: comparison of meal types
</a:t>
            </a:r>
            <a:endParaRPr lang="en-US" sz="216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режим питания подростков распределяется неравномерно и сильно зависит от расписания школы, занятости после уроков и доступности готовой 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dinner и snacks, а breakfast заметно уступает им по доле.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7; illustrative data, без претензии на статистическую выборку.
</a:t>
            </a:r>
            <a:endParaRPr lang="en-US" sz="130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Eating habits in Britain, the USA and other English-speaking countries
</a:t>
            </a:r>
            <a:endParaRPr lang="en-US" sz="1951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британской традиции заметно сохраняется tea time, особенно в семейной среде. Это отражает привычку делать паузу в течение дня и связывать еду с общением, а не только с насыщением.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meal times часто более гибкие, а порции обычно крупнее. Здесь широко распространены fast food, sandwiches and takeaway meals, что связано с быстрым ритмом жизни и удобством повседневного питания.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Канада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и Канаде повседневное меню формируется под влиянием разных кухонь мира. В нём заметны азиатские, европейские и местные блюда, что делает рацион более разнообразным и современным.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eating traditions влияют история страны, образ жизни, климат и семейные привычки. Поэтому пищевые модели в англоязычном мире не одинаковы, хотя между ними легко увидеть общие черты.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dishes in English-speaking countries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блюда становятся частью культурной памяти и национального образа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блюда есть не только рецепт, но и социальный контекст: повседневность, праздник или семейный ритуал.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культурных примеров из стран англоязычного мира.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ingredients to a food tradition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блюда от местного продукта к устойчивой культурной практике.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food and special occasions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семейная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праздничные блюда сначала возникают как семейные рецепты, которые готовят дома в знакомом кругу. Их ценность определяется повторением, совместным приготовлением и эмоциональной памятью семьи.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закрепляют за блюдами особый смысл: в Великобритании и США рождественский или thanksgiving-стол становится символом встречи, щедрости и уважения к семейным обычаям.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Thanksgiving
</a:t>
            </a:r>
            <a:endParaRPr lang="en-US" sz="863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без потерь
</a:t>
            </a:r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рецепты меняются мало: сохраняются ключевые ингредиенты, форма подачи и связь с определённой датой. Именно поэтому праздничная еда воспринимается как часть культурной преемственности.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manners and polite behaviour at the table
</a:t>
            </a:r>
            <a:endParaRPr lang="en-US" sz="281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общего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за столом начинается с простого правила: не начинать есть раньше остальных. Такая привычка показывает уважение к компании и делает общую трапезу более организованной.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politely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среде особенно важны формулы вежливости: please, thank you, Could you pass the salt? и Would you like some tea? Они создают спокойный и уважительный тон общения.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приборами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cutlery и аккуратная посадка за столом считаются частью хороших манер. Важно не говорить с полным ртом и не торопиться во время еды, чтобы сохранить комфорт для всех.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атмосферу ужина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manners помогают сделать обед или ужин не только удобным, но и культурно значимым событием. Через такие правила проявляются воспитание, внимание к другим и умение вести себя в 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food and fast food: a changing balance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еды часто определяется школьным графиком, доступностью кафе и привычками семьи, поэтому питание подростков меняется быстрее, чем семейные традиции.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еда сохраняет важную роль, но быстрые перекусы и еда на вынос заметно усиливают своё влияние в повседневном рационе.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раздела Unit 7, иллюстративные данные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о школьном питании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обед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обед помогает поддерживать энергию на уроках, если в нём есть белки, овощи, злаки и фрукты. Такой набор делает питание более полноценным и предсказуемым.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пауза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 школе — это не только еда, но и время общения. За столом ученики договариваются, обсуждают день и учатся спокойно взаимодействовать в общей среде.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школьные обеды могут быть горячими блюдами, сэндвичами, супом или packed lunch из дома. Формат зависит от расписания, бюджета и школьных правил.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привычки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формировать ответственный подход к питанию: соблюдать гигиену, выбирать свежие продукты и понимать, как пища влияет на здоровье, внимание и самочувствие.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031" y="1128900"/>
            <a:ext cx="4387138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разговора о еде
</a:t>
            </a:r>
            <a:endParaRPr lang="en-US" sz="297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покрывают базовые ситуации: голод, заказ еды и разговор о блюдах. Они особенно полезны в диалогах и ролевых упражнениях.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раздела Unit 7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самые употребительные фразы для общения в кафе, дома и на уроке английского языка.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Globalization and international food in everyday life
</a:t>
            </a:r>
            <a:endParaRPr lang="en-US" sz="2584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еда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подростки легко находят блюда разных стран: pizza, burgers, sushi или noodles. Международная кухня стала частью обычного выбора на обед и после школы.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цифровой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приложения доставки и сетевые кафе быстро распространяют новые вкусы. Реклама и визуальный контент делают незнакомые блюда привычными ещё до первого заказа.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 жизни поддерживает быстрое питание: wraps, coffee drinks и takeaway meals экономят время. Поэтому выбор еды часто связан не только со вкусом, но и с расписанием.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локальному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растёт внимание к local products, organic food и семейным рецептам. Для многих это способ сохранить культурную самобытность на фоне глобальных брендов.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and what stays the same in eating traditions
</a:t>
            </a:r>
            <a:endParaRPr lang="en-US" sz="226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традиций заметнее всего там, где есть семейная память: в рецептах, праздниках и привычных правилах подачи блюд за столом.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еда связана с домом и торжествами, тем медленнее она меняется; повседневные перекусы обновляются гораздо быстрее.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раздела Unit 7, иллюстративные данные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доме гостя часто встречают чашкой чая и чем-нибудь простым к столу: печеньем, тостами или небольшим сэндвичем. Такой жест показывает внимание и спокойное, доброжелательное отношение. Еда здесь становится способом начать разговор и снять неловкость.
</a:t>
            </a:r>
            <a:endParaRPr lang="en-US" sz="108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после звонка в дверь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школе угощение помогает создать атмосферу доверия: чай, кусок cake или небольшой sandwich platter делают встречу более тёплой. Когда люди делятся едой, общение становится менее формальным, а пространство — более уютным и открытым.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стол для гостей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знак гостеприимства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семейный рецепт передаётся из поколения в поколение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рецепт превращается в традицию через повторение, совместное приготовление и общую память семьи.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типов пищи помогают говорить о рационе подростка без лишних деталей.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категорий — удобная опора для описания школьного дня, обеда, перекусов и домашнего питания на английском языке.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раздела Unit 7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eating patterns and modern eating patterns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источники еды, режим приёмов пищи и роль семьи в повседневном питании.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модель сильнее связана с домом и праздниками, а современная — с удобством и скоростью. На практике они часто сосуществуют.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раздела Unit 7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eating traditions важны для языка и 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еды объединяет словарь, разговорную практику и понимание культуры. Через неё легче сравнивать страны, говорить о семье и видеть, как повседневные привычки становятся частью идентичности.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2026-05-31T16:08:14Z</dcterms:created>
  <dcterms:modified xsi:type="dcterms:W3CDTF">2026-05-31T16:08:14Z</dcterms:modified>
</cp:coreProperties>
</file>