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тысячелетие: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история Византии, её роль и влияние на мир за более чем тысячу лет.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возникла из восточной части Римской империи с особыми традициями. Константинополем её основал император Константин Великий в 330 году, положив начало уникальной цивилизации с римско-христианским наследием.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Византии: начало новой эпохи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время существования Византии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на перекрёстке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занимала важнейшие регионы — Балканы, Малую Азию и Восточное Средиземноморье. Такое расположение делало её экономическим и культурным мостом между Европой и Азией.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существование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просуществовала с 330 по 1453 год, что составляет более тысячи лет — длительность, позволившая сохранить и развить наследие Рима и христианства.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Западной Римской империи в 476 году Византия стала продолжателем римских традиций на Востоке, сохранив государственность и культурное наследие.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основан на месте древней колонии Византий и стал грандиозной столицей с мощными стенами и великолепными зданиями.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выгодное расположение контролировало морские пути между Европой и Азией, обеспечивая процветание торговли и религиозное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— центр Византийской империи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стоял император (василевс), который управлял через развитую бюрократию и осуществлял верховную власть.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стал основным государственным языком, заменив латинский, отражая культурные изменения в империи.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Православное христианство играло центральную роль, определяя мораль и законы, а церковь и патриарх обладали значительной властью.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строй, религия и язык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успешно вернул контроль над Италией, Северной Африкой и частями Испании, временно восстановив величие Римской империи на западных землях.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расширение границ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провёл масштабную систематизацию законов, создав свод, который оказал влияние на юридические системы многих стран вплоть до современности.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Юстиниана — законодательное наследие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Константинополе собор стал шедевром византийской архитектуры и символом религиозной мощи империи.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 — собор Святой Софии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Византии при Юстиниане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хроники, VI век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достигла наибольшего территориального расширения, объединив ключевые регионы Средиземноморья.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мощи Юстиниана показал амбиции восстановить имперское величие и воздействие на Средиземноморье.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при Юстиниане: геополитическая карта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богатство и торговля Византии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было основой экономики: выращивали пшеницу, оливы и виноград, обеспечивая продовольственную стабильность.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процветала благодаря шелку, ремеслам и гильдиям, при поддержке мощного флота, охранявшего морские маршруты.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 оборона Византии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и военные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сталкивалась с нападениями персов, арабов и славян, а также с наступлением булгар и турков-сельджуков, что требовало постоянной мобилизации для защиты.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тем и военные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укрепления обороны была введена система военных округов — тем, позволяющая эффективно управлять войсками и поддерживать стабильность на границах.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VIII–IX веках правители запретили почитание икон, что вызвало глубокие конфликты внутри общества и церкви.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843 году торжество иконопочитания укрепило традиции православия и усилило значимость церкви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Иконоборчество и защита православия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 украшен великолепными мозаиками, изображающими христианские сюжеты и императорские портреты. Эти произведения искусства отражают синтез античного и христианского мировоззрения, поражая своей яркостью и сложностью исполнения.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фрески собора Святой Софии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Кирилл и Мефодий в IX веке разработали славянскую азбуку — кириллицу. Это вклад Византии, позволивший славянским народам получить письменность и развивать собственную культуру и науку.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славянской письменности Кириллом и Мефодием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писатели создавали хроники, богословские трактаты и поэзию, сохраняя и развивая древние традиции. Их труды оказали влияние на церковные учения и исторические знания Европы.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литература и богословие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Византии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Византии состояло из различных сословий, включая знать, ремесленников и крестьян, каждый со своими обязанностями и правами. Городская жизнь развивалась активно, с рынками и ремесленными мастерскими.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 славился роскошью и сложным этикетом, а дети получали образование в школах при церквях и частных учреждениях. Христианство играло важную роль в быту, включая праздники и социальные нормы.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византийцев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на славянские народы и Русь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князем Владимиром
</a:t>
            </a:r>
            <a:pPr algn="l" indent="0" marL="0">
              <a:lnSpc>
                <a:spcPct val="115000"/>
              </a:lnSpc>
              <a:buNone/>
            </a:pPr>
            <a:r>
              <a:rPr lang="en-US" sz="1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князь Владимир крестился в Церкви Константинополя, что стало поворотным моментом для Руси. Это событие способствовало принятию византийских церковных обрядов и укреплению культурных связей между народами.
</a:t>
            </a:r>
            <a:endParaRPr lang="en-US" sz="127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византийской архитектуры и письменности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традиции оказали влияние на русскую архитектуру: купола, мозаики стали характерными чертами. Кроме того, письменность и законодательные нормы Руси заимствовали византийские образцы, формируя основу государства.
</a:t>
            </a:r>
            <a:endParaRPr lang="en-US" sz="1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и инновации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Византийская армия отличалась системой профессиональной кавалерии и варяжской гвардией, что обеспечивало высокую боеспособность и дисциплину в войсках. Военные трактаты служили основой для тактики и стратегии.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Изобретение греческого огня дало преимущество в морских сражениях, а строительство крепостей и укрепление границ позволяли эффективно отражать внешние угрозы и защищать территорию империи.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Византийцы славились мастерством дипломатии: они использовали союзы и династические браки для укрепления позиций без ведения войн. Переговоры с франками, арабами и венецианцами были важной частью их внешней политики.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изощрённым дипломатическим приёмам империя сохраняла независимость и влияла на соседние народы, часто разрешая конфликты мирным путём и поддерживая стабильность в регионе.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внешние связи империи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 веках западноевропейские рыцари начали массовые походы на Восток под предлогом защиты христианства. Эти движения затронули Византию, ослабляя её политическую и военную мощь через длительные конфликты.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крестовых походов и их влияние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IV крестового похода Константинополь был взят и разграблен западными войсками. Создание Латинской империи подорвало существование Византии, которая хотя и восстановилась, потеряла влияние и значительно ослабела.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Константинополя в 1204 году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ослабление Византии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и конец империи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XIV–XV веках Византия постепенно теряла территории из-за продвижения турок-османов, что подрывало её обороноспособность и влияние в регионе. Утраченные земли ослабляли экономику и военную мощь.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1453 году после долгой осады султан Мехмед II захватил Константинополь, что символизировало окончательное падение империи и начало новой эпохи под властью Османской империи.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символика Византии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— символ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стал знаком императорской власти и единства Востока и Запада. Этот символ остаётся значимым в гербах и флагах до сегодняшнего дня, отражая историческую преемственность.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 как культурный памятник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является шедевром византийской архитектуры, объединяя религиозное и художественное значение. Он вдохновил строительство многих церквей и стал символом духовной мощи империи.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как важная часть православия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иконы не только служили религиозным целям, но и представляли высокое искусство. Их традиции сохранены в православных церквях и определяют визуальную культуру региона.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знания и философия, сохранённые в монастырях, легли в основу европейского Возрождения и просвещения. Они продолжают вдохновлять на научные и культурные исследования.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принципы государственного управления Византии служат примером для современных систем. Многие религиозные и культурные традиции Восточной Европы уходят корнями в византийское прошлое.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влияние Византии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 оставила глубокий след в истории, культуре и политике. Её опыт и достижения продолжают влиять на современное общество и служат примером стойкости и культурного развития.
</a:t>
            </a:r>
            <a:endParaRPr lang="en-US" sz="721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тысячелетие: наследие и значимость сегодня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2026-05-10T14:24:28Z</dcterms:created>
  <dcterms:modified xsi:type="dcterms:W3CDTF">2026-05-10T14:24:28Z</dcterms:modified>
</cp:coreProperties>
</file>