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масштабных изменений и эволюционных прорывов в истории жизни на Земле.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Палеозойская эра: Обзор и ключевые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события, сформировавшие палеозой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Палеозойская эра началась после глобального вымирания, когда континенты разделялись, климат менялся, а экосистемы усложнялись. Эти события создали фундамент для разнообразия жизни и её дальнейшей эволюции.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палеозойской эры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ознаменовался стремительным появлением множества морских организмов и формированием сложных экосистем под водой.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 — взрыв жизни в океане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пермском периоде происходили сильные климатические колебания и завершилось одно из крупнейших массовых вымираний в истории Земли.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Пермь — заключительный этап палеозоя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девоне произошёл расцвет разнообразных рыб, а на суше появились густые леса из древних растений, изменившие атмосферу и почвы.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 — расцвет рыб и первые леса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кембрийский период резко увеличилось число живых видов, появившись в открытых морях и формируя новые биологические сообщества.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важнейшие типы животных, такие как трилобиты и ранние хордовые, заложив основу для будущей эволюции позвоночных.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взрыв: начало эволюционного бума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стала сложнее, появившиеся хищники и добыча изменили структуру морских экосистем навсегда.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морских организмов в кембрии и ордовике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появились иглокожие и крупные коралловые рифы, улучшая среду обитания для многих видов.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непрерывный рост числа видов, что свидетельствует о быстром эволюционном развитии и адаптации морской жизни.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2023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3700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9226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позвоночные и растения в ордовике и силуре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1563700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ордовикском периоде возникли первые рыбоподобные существа без челюстей, прокладывая путь для будущих позвоночных.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Остракодермы — первые бесчелюстные рыбы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22325" y="36507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Силур отметился развитием рыб с челюстями и чешуёй, что значительно расширило экологические возможности морской фауны.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челюстные рыбы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50725" y="2148216"/>
            <a:ext cx="28146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силурском периоде появились простейшие сосудистые растения, которые смогли эффективно переносить воду и питательные вещества.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сосудистых растений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живых организмов на сушу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силурийского периода мхи, псилофиты и небольшие сосудистые растения начали заселять влажные почвы прибрежных зон, закладывая основу для будущих экосистем.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наземных растений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Скорпионы, клещи и другие членистоногие перешли к жизни на суше, осваивая прибрежные территории и формируя начальные наземные сообщества.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животные на суше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640777"/>
            <a:ext cx="4348200" cy="29797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биологические новшества палеозоя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появление ключевых групп организмов и их влияние на расширение экологических ниш в палеозое.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групп улучшило разнообразие и структуру наземных и морских экосистем.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Палеонтологический обзор, 2022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девонский период произошёл бум разнообразия рыб, включая панцирных и кистепёрых, доминирующих в морских экосистемах.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леса из древних хвощей, плаунов и папоротников, которые преобразовали атмосферу и почву на суше.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Девон: господство рыб и первые леса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лесов и разнообразие рыб создали сложные экосистемы с большим биологическим взаимодействием.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усиливали производство кислорода и способствовали формированию устойчивого почвенного покрова.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видов челюстных рыб и переходных форм в девоне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Найдены окаменелости тиктаалика, связующего этапа между рыбами и земноводными.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разнообразия указывает на адаптацию к новым условиям и подготовку к освоению суши.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данные, 2023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четвероногих и переход к наземной жизни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амфибий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позднем девоне появляются первые четвероногие — ихтиостега и акантостега, способные дышать воздухом и передвигаться по суше. Они стали ключевым звеном между водной и наземной жизнью.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жизни на суше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конечностей облегчало ходьбу по суше, а лёгкие и кожные покровы обеспечивали дыхание и защиту от высыхания. Эти адаптации позволили животным расширить среду обитания.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Карбон: развитие лесных экосистем и насекомых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карбона был тёплым и влажным, что способствовало разрастанию густых лесов из гигантских плаунов, папоротников и хвощей, создавая основу для сложных экосистем.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насекомых и лесов значительно изменило биосферу, улучшив качество почв и увеличив биоразнообразие наземных и водных экосистем.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болота формировались из растений, где накапливались органические остатки, впоследствии превращённые в каменный уголь, важное ископаемое топливо.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появились первые крылатые насекомые, включая меганевр и древнейших тараканов, играющие важную роль в опылении и круговороте веществ.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551029"/>
            <a:ext cx="4348200" cy="26408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растений карбона и современных растений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группы древних карбоновых растений и их отличие от современных деревьев по высоте и роли в образовании угля.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карбоновые растения отличались большой высотой и активно участвовали в формировании залежей угля, что отличает их от современных древесных видов.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исследования, 2020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карбона: гиганты прошлого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карбона меганевры были одними из крупнейших насекомых на Земле. Большой уровень кислорода в атмосфере способствовал их гигантизму и высокой активности в экосистемах.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Меганевры — гигантские насекомые с размахом крыльев до 70 см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древние насекомые выполняли важные функции, включая опыление растений и переработку органического материала. Их существование поддерживало устойчивость наземных биомов.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насекомых в карбоновых экосистемах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рептилий и значение амниотического яйца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карбона появились первые рептилии, использующие амниотическое яйцо с оболочками для защиты эмбриона от высыхания, что стало ключевым шагом в освоении суши.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эволюционный прорыв стал фундаментом для дальнейшего развития наземных позвоночных и формированию современных групп животных.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Амниотическое яйцо позволило рептилиям отдалиться от водной среды и размножаться на суше, расширяя ареалы обитания и экологические ниши.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в палеозое: основные волны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оказало наибольшее влияние, уничтожив почти все морские виды, что изменило путь эволюции жизни.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вымирания палеозоя влияли на биоразнообразие, вызывая смену доминирующих групп и открывая новые эволюционные перспективы.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 палеонтология, 2023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водных и наземных организмов
</a:t>
            </a:r>
            <a:endParaRPr lang="en-US" sz="2737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от простейших до рептилий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сформировал основные типы наземных экосистем и способствовал накоплению почвенного покрова, необходимого для жизнедеятельности растений и животных.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палеозоя на современную биосферу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Аккумулирование органического вещества в карбоновых болотах привело к образованию полезных ископаемых, важных для современной энергетики и промышленности.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значительно увеличилось содержание кислорода в атмосфере, что поддержало развитие крупных организмов и улучшило условия для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палеозоя: главные представители фауны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представители палеозойской фауны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символами эпохи являются трилобиты, белемниты, панцирные и кистепёрые рыбы, первые амфибии и гигантские насекомые. Эти организмы характеризуют уникальные этапы эволюции.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науки и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палеозойских видов помогает понять происхождение современных животных и процессы адаптации, что имеет большое значение для биологии и палеонтологии.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Палеозойская эра стала основой для развития сложных экосистем и выхода жизни на сушу, сформировав биоразнообразие, важное для современного мира и человека.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— ключевой этап эволюции жизни на Земле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2026-05-09T07:39:31Z</dcterms:created>
  <dcterms:modified xsi:type="dcterms:W3CDTF">2026-05-09T07:39:31Z</dcterms:modified>
</cp:coreProperties>
</file>