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жизнь СССР в 1964–1985 годах: массовость, контроль, противоречия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1960-х—1980-е: культура расширяется для миллионов, но творчество жёстко держат под надзором партии.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эпохи позднего социализма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смещения Н. С. Хрущёва в 1964 году курс взяли на стабильность и управляемость. В культуре это означало усиление роли партийного аппарата, творческих союзов, Министерства культуры и цензуры Главлита. При Брежневе культура стала частью «развитого социализма», призванного и воспитывать, и развлекать.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Государственное управление культурой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сфера выстраивалась по вертикали: ЦК КПСС, Министерство культуры, отраслевые структуры на телевидении и радиовещании, а также творческие союзы писателей, художников, композиторов и кинематографистов.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Главлит отвечал за цензурную проверку текстов, спектаклей, фильмов и публикаций. Произведение допускали к распространению, если сочетались художественность и идеологическая «надёжность».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это влияло не только на содержание, но и на путь работы: решения о печати, премьере, показе или выставке принимались с учётом мнений ведомств и партийных требований.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Литература: официальная печать, «деревенская проза» и самиздат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«Деревенская проза» как разговор о совести и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официальной литературе заметно звучали Фёдор Абрамов, Валентин Распутин, Василий Белов, Виктор Астафьев и Юрий Бондарев. Их книги возвращали к памяти о войне, рассуждали о нравственном выборе и ответственности человека. Через судьбы деревни читателю предлагали задуматься о цене перемен.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Официальный успех и «встроенные» смыслы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журналы и издательства активно поддерживали тексты, которые развивали понятные обществу темы: труд, долг, моральные ориентиры. Литературная форма могла быть разной, но рамки задавали требования к общему тону и допустимым выводам, чтобы идеи оставались «упорядоченными». 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Самиздат и тамиздат: чтение вне печатной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существовала неофициальная среда — самиздат, тамиздат и распространение запрещённых текстов Александра Солженицына, Иосифа Бродского, Андрея Синявского и других авторов. Такие материалы доходили до читателя не через государственную печать, а через частные сети перепечаток и обмена.
</a:t>
            </a:r>
            <a:endParaRPr lang="en-US" sz="10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как самое массовое искусство эпохи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 ростом телевидения кино сохраняло статус «главного события» недели: вечерний просмотр часто строился вокруг похода в зал.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показывает: кино оставалось культурным центром, а телевидение скорее меняло ритм досуга, чем вытесняло привычку «идти на фильм».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без статистики: относительные уровни для иллюстрации, 1970-е годы.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25" y="1809190"/>
            <a:ext cx="249900" cy="1999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8025" y="1789450"/>
            <a:ext cx="17955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4313" y="1789450"/>
            <a:ext cx="209475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15325" y="1809190"/>
            <a:ext cx="249900" cy="1999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как пространство общественного разговора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как нравственная трибуна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театре легче было обсуждать сложные моральные вопросы: зритель получал повод для размышления, а постановка могла звучать многозначно, не сводясь к прямому лозунгу.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Московские и ленинградские центры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известность получили Московский театр на Таганке, «Современник» и Большой драматический театр в Ленинграде. Концентрация трупп и режиссёрских идей усиливала общественный резонанс.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Режиссёры как создатели смыслов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Любимов, Анатолий Эфрос и Георгий Товстоногов строили постановки на стыке классики и современного прочтения, что давало зрителю новый взгляд на знакомые сюжеты.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как форма общественного диалога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театр становился «местом разговора» в более тонкой форме, чем в официальной печати. Обсуждение спектаклей превращалось в социальную практику.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Эстрада, бардовская песня и магнитофонная культура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1960–1970-е годы авторская песня и магнитофонные записи быстро обрастали «домашними маршрутами». Высоцкий, Окуджава и Галич воспринимались как голос городской неофициальной культуры, а кассеты помогали распространять тексты между людьми.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Официальная эстрада собирала большую аудиторию иначе: Алла Пугачёва, Муслим Магомаев и вокально-инструментальные ансамбли работали в рамках крупных площадок. Магнитофон делал музыку более личной, ускорял обмен и снижал зависимость от контроля.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1916147"/>
            <a:ext cx="4873500" cy="163405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центры СССР и их роль в 1960–1980-е годы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жизнь была многополярной: разные города развивали свои традиции, но подчинялись общим идеологическим принципам и системе распределения ресурсов.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центры усиливали «региональные акценты», но общий канон и правила согласования обеспечивали единый советский культурный каркас.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школьного курса истории России и истории советской культуры.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и новая повседневность советского человека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1960-х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постепенно входит в быт: домашний просмотр становится семейным событием, а интерес к программам и новостям закрепляется регулярностью эфира.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1980-х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Телевизор всё чаще задаёт ритм недели: обсуждение передач начинает идти параллельно разговору о книге или статье, и возникает общий фон для разных поколений.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1970-е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Расширяется «культурный набор» перед экраном: транслируют спортивные соревнования, праздничные концерты, показы фильмов; появляются узнаваемые форматы и ведущие.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середине 1980-х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превращается в один из главных предметов домашнего досуга. Программы вроде «Время», «Клуб кинопутешественников» и «КВН» поддерживают ощущение общности страны.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произведения к зрителю: от замысла до публикации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 СССР художественное произведение проходило творческий отбор и административно-идеологическое согласование.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Изобразительное искусство и официальный художественный канон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официальной живописи закреплялись принципы социалистического реализма, авторитет академической школы и предпочтение монументальным жанрам. Государственная поддержка делала возможными масштабные полотна, прославлявшие труд, историю и современность.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заказы формировали видимый культурный «каркас»: памятники, мозаики, плакаты и оформление общественных зданий задавали общий визуальный язык города и массовых пространств.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Выставочная система существенно влияла на карьеру художника. Признание в профессиональном поле зависело от доступа к выставкам, включения в отраслевые структуры и возможности получать работу на официальных условиях.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в графике, плакате и дизайне заметно усиливались поиски нового визуального решения. Многие художники ориентировались на ритм городской повседневности и стремились сделать образ более современным и узнаваемым.
</a:t>
            </a:r>
            <a:endParaRPr lang="en-US" sz="9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Неформальная культура и художественный протест
</a:t>
            </a:r>
            <a:endParaRPr lang="en-US" sz="18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Альтернатива официальному канону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Неофициальное искусство развивалось вне государственных союзов и выставочных площадок. Квартирные выставки, андеграундные объединения, концептуальные практики и экспериментальная живопись создавали собственную среду обмена идеями и опытом.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«Бульдозерная выставка» как символ границ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между творческой свободой и властью особенно ярко проявился в эпизоде «бульдозерной выставки» 1974 года в Москве. Разгон участников показал, где государство проводило границы допустимого в культурной политике.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советские люди потребляли культуру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публичные учреждения сохраняли роль, в 1970-е заметно усилилось домашнее потребление: телевизор и магнитофон включались в ритм повседневности и быстрее распространяли популярные записи.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смещение центра тяжести к «домашним» каналам — телевидению, кино и медийным форматам, при одновременном сохранении интереса к чтению, музыке и культурным площадкам.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Описательная база: обобщение по школьному курсу истории России и истории советской культуры; точных официальных процентов для всех форм досуга не приводится.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журнал и библиотека в советской повседневности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оставался страной массового чтения: художественная литература, журналы и «толстые журналы» были частью общественной дискуссии. Они задавали темы споров и ожидания читателей.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Библиотеки широко распространялись и становились главным каналом доступа к книгам и периодике, особенно когда отдельные издания оказывались в дефиците или доставались с задержкой.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Подписка на популярные книги и журналы воспринималась как заметное событие. Литературная критика и обсуждение новых текстов формировали привычку вдумчивого чтения и читательскую культуру.
</a:t>
            </a:r>
            <a:endParaRPr lang="en-US" sz="9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Молодёжная культура, мода и новые образцы поведения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Джинсы как знак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1970-х джинсы и элементы городской одежды стали для многих подростков «кодом» современности. Их носили не только ради удобства: внешний вид ассоциировался со свободой выбора и ощущением причастности к более широкому миру.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Пластинки, импортные журналы и новый слух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Пластинки, импортные журналы и западная популярная музыка формировали слуховую карту «другой» культуры. Молодые люди собирали подборки, обсуждали исполнителей и пересказывали впечатления, превращая музыку в тему ежедневного общения.
</a:t>
            </a:r>
            <a:endParaRPr lang="en-US" sz="980" dirty="0"/>
          </a:p>
        </p:txBody>
      </p:sp>
      <p:sp>
        <p:nvSpPr>
          <p:cNvPr id="9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Вечера и дискотеки: площадка общения вне учебника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Комсомольские вечера, студенческие клубы, дискотеки и дворовые компании создавали пространство для самостоятельного выбора тем и манеры поведения. Здесь быстрее появлялись новые вкусы, а общение нередко оказывалось свободнее официальных форматов.
</a:t>
            </a:r>
            <a:endParaRPr lang="en-US" sz="94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4001" y="914638"/>
            <a:ext cx="7436049" cy="2690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Официальная и неофициальная культура: сравнение двух сфер
</a:t>
            </a:r>
            <a:endParaRPr lang="en-US" sz="2128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сопоставляются ключевые признаки распространения, поддержки и тематики. Это помогает увидеть, почему художественные практики существовали одновременно, но развивались в неравных условиях.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неофициальная сфера опиралась на личные сети и самоорганизацию, поэтому чаще обращалась к темам, которые официальная культура ограничивала или обходила.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школьного курса истории России и истории советской культуры.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Противоречия культурной жизни позднего СССР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подчеркивает парадокс эпохи: расширялись форматы доступа к культуре, но содержательные рамки оставались жёсткими, из-за чего часть художников уходила в неформальные практики.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Переизбыток контроля при росте аудитории усиливал напряжение. Чем больше культура становилась повседневной, тем заметнее становились ограничения на содержание и свободу высказывания.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Качественное обобщение по описаниям культурной политики позднего СССР; количественные проценты не приводятся.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700" y="1405400"/>
            <a:ext cx="205500" cy="20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3066545"/>
            <a:ext cx="233700" cy="1869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8750" y="1405400"/>
            <a:ext cx="205500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84650" y="3066545"/>
            <a:ext cx="233700" cy="1869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политика и национальные республики СССР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культурные площадки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союзных республиках поддерживались национальные театры, музеи, фольклорные ансамбли, а также литература и кино на местных языках, что помогало сохранять культурную идентичность.
</a:t>
            </a:r>
            <a:endParaRPr lang="en-US" sz="1137" dirty="0"/>
          </a:p>
        </p:txBody>
      </p:sp>
      <p:sp>
        <p:nvSpPr>
          <p:cNvPr id="9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Специфика — при согласовании с идеологией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специфика признавалась, если она не вступала в противоречие с идеологией единого советского государства. Это ограничивало свободу интерпретаций и тем.
</a:t>
            </a:r>
            <a:endParaRPr lang="en-US" sz="1137" dirty="0"/>
          </a:p>
        </p:txBody>
      </p:sp>
      <p:sp>
        <p:nvSpPr>
          <p:cNvPr id="10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Общесоюзная унификация канона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усиливалась унификация советского культурного канона: он должен был подчёркивать общность исторического пути народов СССР и укреплять чувство единого пространства.
</a:t>
            </a:r>
            <a:endParaRPr lang="en-US" sz="1137" dirty="0"/>
          </a:p>
        </p:txBody>
      </p:sp>
      <p:sp>
        <p:nvSpPr>
          <p:cNvPr id="11" name="Text 5"/>
          <p:cNvSpPr txBox="1"/>
          <p:nvPr/>
        </p:nvSpPr>
        <p:spPr>
          <a:xfrm>
            <a:off x="478385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Двойственность развития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итоге национальные культуры развивались, но одновременно подчинялись общесоюзным нормам: внешняя поддержка сочеталась с механизмами контроля и регламентации.
</a:t>
            </a:r>
            <a:endParaRPr lang="en-US" sz="113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культурного развития к середине 1980-х годов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1410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середине 1980-х культура стала массовой и технологичной по формам, а телевидение, кино, книга и радио создавали общий информационный ритм для миллионов людей.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0898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система цензуры сохранялась и определяла допустимые границы тем и высказываний. Художественные проекты могли продвигаться только при прохождении административных и идеологических фильтров.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0386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Самиздат, квартирные выставки, неофициальная музыка и альтернативное искусство показали, где государственный контроль заканчивался. Одновременно усилился запрос на свободу творческого выражения.
</a:t>
            </a:r>
            <a:endParaRPr lang="en-US" sz="986" dirty="0"/>
          </a:p>
        </p:txBody>
      </p:sp>
      <p:sp>
        <p:nvSpPr>
          <p:cNvPr id="7" name="Text 5"/>
          <p:cNvSpPr txBox="1"/>
          <p:nvPr/>
        </p:nvSpPr>
        <p:spPr>
          <a:xfrm>
            <a:off x="261600" y="39874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эпоха совмещала широкую доступность культурных форм и устойчивые ограничения содержания. Это противоречие стало одним из факторов общественных перемен в конце десятилетия.
</a:t>
            </a:r>
            <a:endParaRPr lang="en-US" sz="9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эпоха важна для истории России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жизнь середины 1960-х — середины 1980-х годов объединила массовизацию культуры, заметные достижения в литературе, кино, театре и музыке с сохранением жёсткого контроля. Наследие и запрос на свободу слова усилились к перестройке.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2026-05-12T19:08:30Z</dcterms:created>
  <dcterms:modified xsi:type="dcterms:W3CDTF">2026-05-12T19:08:30Z</dcterms:modified>
</cp:coreProperties>
</file>