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система наук и методы исследования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живых организмов, их строения, функций и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биологии как науки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сформировалась в древности благодаря трудам Аристотеля. Прогресс замедлился в Средние века и возобновился в эпоху Возрождения с открытием микроскопа и развитием теорий эволюции и клеточной структуры.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 задачи биологии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исследует строение и функции живых организмов, раскрывая разнообразие форм жизни и процессы их развития.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происхождения организмов помогает понять эволюционные механизмы и взаимосвязи между видами в природе.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служит сохранению биоразнообразия и устойчивости экосистем, влияя на природоохранные стратегии.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медицинских, экологических и сельскохозяйственных вопросов основывается на биологических знаниях и исследованиях.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" y="2683375"/>
            <a:ext cx="2078229" cy="23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1400" y="2942423"/>
            <a:ext cx="2322900" cy="22004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388" y="2967023"/>
            <a:ext cx="2322900" cy="22004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86" y="2529775"/>
            <a:ext cx="2078229" cy="23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 и их задачи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 зоология: изучение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исследует растения, их структуру и процессы развития, а зоология рассматривает разнообразие и повадки животных в природе.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22772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Микология и микробиология: мир грибов и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разделы изучают грибы и микробы, их роль в экосистемах и воздействие на здоровье человека и окружающую среду.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045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молекулярная биология: основы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этих областях раскрывают механизмы передачи признаков и молекулярных процессов внутри клеток организмов.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1508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взаимосвязь организмов и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влияние окружающей среды на живые системы и взаимодействия между видами для поддержания баланса природы.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09717"/>
            <a:ext cx="193800" cy="17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биологии с другими науками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химические процессы в живых организмах для понимания биологических функций и реакций.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 физические методы для изучения движения веществ и энергии в клетках и организмах.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биологические знания для диагностики, лечения и профилактики заболеваний человека.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 математические и компьютерные технологии для анализа биологических данных и моделей.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распространение живых организмов по земному шару и влияние среды на их размещение.
</a:t>
            </a:r>
            <a:endParaRPr lang="en-US" sz="8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выдающихся учёных в биологию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учёные создали основы различных направлений, включая эволюцию, иммунологию и экспериментальную физиологию.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открытия сформировали современные биологические науки и развили понимание жизни во всех её проявлениях.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истории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биологии на современное общество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биология помогает создавать вакцины, лечить инфекции и совершенствовать методы трансплантации органов.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знания биологии способствуют выведению устойчивых сортов растений и пород животных.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использует биологию для охраны природы и сохранения редких и исчезающих видов животных и растений.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живых систем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 и обеспечивают обмен веществ для поддержания жизненных процессов.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саморегуляции и реагированию на внешние раздражители позволяет им приспосабливаться к среде.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обеспечивают жизненный цикл, осуществляя передачу генетической информации наследственностью.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изменчивость позволяет видам приспосабливаться и выживать в меняющихся условиях окружающей среды.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0227" y="1165600"/>
            <a:ext cx="3713846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от молекулярного до биоценотического отражают структуру и функции живых систем.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объединяет все уровни, обеспечивая целостность живых 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 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позволяют проверять гипотезы влияния факторов на организмы. Моделирование помогает воспроизвести сложные процессы для глубокого понимания и прогнозирования.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способ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позволяет фиксировать поведение и функции организмов в их естественной среде. Оно обеспечивает первичные данные для анализа биологических процессов.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биологических исследований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метод фиксации жизненных проявлений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предусматривает систематическую регистрацию поведения и процессов в организмах в естественных условиях без вмешательства учёного для получения достоверных сведений.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отслеживать развитие растений, поведение животных и изменения в эмбриональном росте, что важно для понимания их жизненных циклов.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ежегодное фиксирование миграции журавлей, благодаря чему учёные отслеживают динамику численности и изменения маршрутов перелёта.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— активный способ получения знаний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основывается на целенаправленном изменении условий для выявления реакции живых организмов и проверки научных гипотез.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исследование влияния различной освещённости на прорастание семян позволяет понять механизмы фотосенситивности растений.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помогают выявлять причинно-следственные связи, усиливая объективность научных выводов о биологических процессах.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биологии: изучение невидимого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распространения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компьютерных моделей позволяет предсказывать пути распространения вирусных инфекций в популяциях. Это помогает планировать меры профилактики и мониторинга эпидемий в реальном времени.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Трёхмерные модели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 клеточного строения дают наглядное представление о взаимодействии органелл и тканевых структур. Такие модели облегчают понимание сложных биохимических процессов и диагностику заболеваний.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метод в исследовании организмов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выявлять общие и отличительные черты строения разных организмов, что важно для систематики и правильного распределения видов.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сходств в функциях помогает понять адаптации к среде и подтвердить эволюционные линии развития различных групп организмов.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способствует созданию эволюционных родословных и выявлению родственных связей между видами в биологии.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исторического подхода в биологии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окаменелостей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древних останков помогает воспроизвести облик и образ жизни давно исчезнувших организмов.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морфологии древних и современных видов выявляет изменения, произошедшие в процессе эволюции.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эволюционных родословных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схем родственных связей на основе собранных данных отражает пути развития жизни на Земле.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биотехнологии: ключи к будущему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позволяющие изменять геном организмов для создания устойчивых к болезням растений и эффективных лекарств, значительно расширяют возможности медицины и сельского хозяйства.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расшифровка генетического кода ускоряет диагностику наследственных заболеваний и разрабатывает персонализированные методы лечения.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 тканевые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тканей в лабораторных условиях способствует исследованию болезней, разработке новых медикаментов и созданию искусственных органов.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Востребованность методов в школьных и научных исследованиях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наблюдения и эксперимента связано с их доступностью и возможностью получать практические результаты.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традиционные методы остаются основой биологических исследований, обеспечивая основательность вывода.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методик биологических исследований,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проведения биологического исследования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Стандартизированная последовательность этапов научного исследования в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биологических исследований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обеспечивать гуманное обращение с животными, минимизируя страдания при проведении экспериментов.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исчезающих видов требует ответственного подхода и соблюдения законодательных норм в научных работах.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модификация должна сопровождаться строгим контролем, учитывая моральные и экологические последствия вмешательства в природу.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и её методов для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 её методы дают ключ к пониманию живой природы, способствуя развитию медицины, сельского хозяйства и охране окружающей среды ради устойчивого будущего.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2026-05-09T06:56:01Z</dcterms:created>
  <dcterms:modified xsi:type="dcterms:W3CDTF">2026-05-09T06:56:01Z</dcterms:modified>
</cp:coreProperties>
</file>