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защита организма: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кишечник и печень работают вместе для здоровья и защиты тела.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обеспечивает организм энергией и питательными веществами. Тонкая и толстая кишка вместе с печенью выполняют важные функции по переработке пищи и защите от вредных воздействий. Нарушения в их работе отражаются на общем состоянии здоровья.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пищеварения для здоровья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пищеварения в кишечнике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и химическая обработка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поступает в кишечник, где измельчается и подвергается ферментативному расщеплению. Это позволяет превратить крупные молекулы в простые соединения для дальнейшего усвоения.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расщеплении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расщепляют белки на аминокислоты, жиры — на глицерин и кислоты, углеводы — на глюкозу. Такой процесс важен для эффективного поглощения организмом.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пищеварения в кишечнике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среда с нейтральным или слабощелочным pH и специальные ферменты обеспечивают быстрое и качественное переваривание пищи.
</a:t>
            </a:r>
            <a:endParaRPr lang="en-US" sz="10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тонкой кишки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состоит из трёх частей: двенадцатиперстной, тощей и подвздошной. Каждая часть участвует в переваривании и продвижении пищи.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слизистой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покрыта ворсинками и микроворсинками, значительно увеличивающими площадь для всасывания питательных веществ и витаминов.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задачи тонкой кишки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м²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покрывают внутреннюю поверхность тонкой кишки, обеспечивая максимальное всасывание питательных веществ.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2022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поверхность ворсинок позволяет эффективно поглощать питательные вещества, а иммунные клетки слизистой предохраняют организм от вредных микроорганизмов.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выделяет желчь, которая через желчные протоки поступает в тонкую кишку, где эмульгирует жиры, разбивая их на мелкие капли. Это облегчает дальнейшее расщепление липазами.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выделении желчи вызывают проблемы с перевариванием жиров, что приводит к дефициту жирорастворимых витаминов и расстройствам стула.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желчи в пищеварении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остатков пищи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всасывания питательных веществ в тонкой кишке непереваренные остатки попадают в толстую кишку для дальнейшей обработки.
</a:t>
            </a:r>
            <a:endParaRPr lang="en-US" sz="1395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и электролитов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всасывает до 1,5 литров воды ежедневно, поддерживая водно-солевой баланс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выведение каловых масс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толстой кишке остатки пищи уплотняются и формируются каловые массы, которые в итоге выводятся из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пищи в толстую кишку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отделы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включает слепую, ободочную, сигмовидную и прямую кишки, каждая из которых играет роль в обработке и продвижении содержимого.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происходит доразложение остатков пищи с помощью бактерий, всасывание воды и электролитов, а также накопление каловых масс перед их выведением.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толстой кишки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высвобождает глюкозу — главный источник энергии для клеток организма, обеспечивая нормальную работу органов.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толстой кишки синтезирует важные витамины группы B и К, необходимые для обмена веществ и свертывания крови.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Непереваренная клетчатка стимулирует перистальтику, очищая кишечник и предотвращая болезни пищеварительной 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пищеварения: витамины и энергия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полезных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помогает расщеплять клетчатку, синтезировать витамины и препятствует размножению патогенных микроорганизмов, защищая организм от инфекций.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микробиоты на 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толстой кишки стимулируют иммунную систему, поддерживая её в активном состоянии и помогая бороться с болезнетворными агентами.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микрофлоры толстой кишки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в кишечнике собирают жиры и специальные вещества для транспортировки, помогая поддерживать нормальный обмен и защитные функции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поступающий из кишечника лимфатический сок, эффективно обезвреживая патогенные микроорганизмы и предотвращая их распространение в организм.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лимфооттока в кишечнике играет ключевую роль в иммунитете, обеспечивая защиту на местном уровне и помогая организму бороться с инфекциями.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Лимфоидная система кишечника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обезвреживает вредные вещества, включая токсины, лекарства и алкоголь, благодаря ферментам гепатоцитов, снижая их вредное воздействие на организм.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детоксикации, печень выделяет желчь, которая необходима для расщепления и усвоения жиров, обеспечивая нормальное пищеварение и обмен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Детоксикационная функция печени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контролирует уровень сахара в крови, участвую в его накоплении и высвобождении, гарантируя энергетический баланс для организма.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синтезирует и расщепляет липиды, регулируя обмен жиров и влияя на общий метаболизм.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хранит важные витамины (A, D, B12), железо и гликоген, обеспечивая резервные запасы питательных веществ и энергии.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производит холестерин и белки плазмы крови, поддерживая структуру клеток и процессы свёртывания.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функции печени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Обезвреживание токсинов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Гепатоциты печени распознают и нейтрализуют вредные химические вещества и гормоны, предотвращая повреждение тканей организма.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патогенов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Купферовы клетки поглощают и уничтожают бактерии, вирусы и остатки клеток, обеспечивая защиту от инфекций.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служит барьером, очищая кровь от токсинов и предотвращая их попадание в системный кровоток.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участвует в иммунном ответе, обеспечивая распознавание и уничтожение чужеродных агентов в крови.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печени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синтезирует белки системы комплемента, которые активируют защитные реакции организма против патогенов.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участвует в распознавании и разрушении чужеродных микроорганизмов, поддерживая общий иммунитет.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отвечает за удаление погибших лейкоцитов, очищая кровь и предотвращая воспалительные процессы.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роль печени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пациентов с заболеваниями печени испытывают серьёзные нарушения барьерных функций, что приводит к интоксикации и осложнениям.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 ВОЗ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гепатите, циррозе и других заболеваниях печень теряет способность эффективно фильтровать токсины, ухудшая пищеварение и защиту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15252"/>
            <a:ext cx="3848986" cy="2184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функций тонкой и толстой кишки, их особенностей и участия печени в пищеварении и защите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ответственна за усвоение питательных веществ, толстая - за всасывание воды и формирование кала, а печень обеспечивает защиту и метаболическую поддержку.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физиологии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этапы пищеварения и роль печени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питание—включение овощей, фруктов и продуктов с пробиотиками помогает поддерживать микрофлору и здоровье пищеварительной системы.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жирной и острой пищи снижает нагрузку на печень, предотвращая развитие заболеваний и улучшая её функции.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способствует нормальному пищеварению, стимулируя моторику кишечника и кровообращение.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алкоголя и контроль за пищевыми привычками предотвращают повреждения печени и нарушению барьерных функций.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здоровья кишечника и печени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кишечника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длина кишечника достигает 7–8 метров, что обеспечивает большую площадь для эффективного пищеварения и всасывания питательных веществ.
</a:t>
            </a:r>
            <a:endParaRPr lang="en-US" sz="797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регенерация печени
</a:t>
            </a:r>
            <a:pPr algn="l" indent="0" marL="0">
              <a:lnSpc>
                <a:spcPct val="100000"/>
              </a:lnSpc>
              <a:buNone/>
            </a:pPr>
            <a:r>
              <a:rPr lang="en-US" sz="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обладает способностью быстро восстанавливаться после повреждений, позволяя сохранять её функции даже при серьезных заболеваниях.
</a:t>
            </a:r>
            <a:endParaRPr lang="en-US" sz="901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микрофлоры в толстой кишке
</a:t>
            </a:r>
            <a:pPr algn="l" indent="0" marL="0">
              <a:lnSpc>
                <a:spcPct val="100000"/>
              </a:lnSpc>
              <a:buNone/>
            </a:pPr>
            <a:r>
              <a:rPr lang="en-US" sz="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500 видов бактерий сосредоточено в толстой кишке, формируя микробиоту, которая поддерживает обмен веществ и иммунитет.
</a:t>
            </a:r>
            <a:endParaRPr lang="en-US" sz="865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ворсинок тонкой кишки
</a:t>
            </a:r>
            <a:pPr algn="l" indent="0" marL="0">
              <a:lnSpc>
                <a:spcPct val="100000"/>
              </a:lnSpc>
              <a:buNone/>
            </a:pPr>
            <a:r>
              <a:rPr lang="en-US" sz="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ворсинок тонкой кишки достигает 250 м², что сопоставимо с теннисным кортом, обеспечивая максимальное всасывание питательных веществ.
</a:t>
            </a:r>
            <a:endParaRPr lang="en-US" sz="76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данные о пищеварении и печени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пищеварения и защиты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тонкой и толстой кишки вместе с защитной функцией печени обеспечивает полноценное переваривание и защиту организма, что важно для долгой и здоровой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2026-05-09T13:56:30Z</dcterms:created>
  <dcterms:modified xsi:type="dcterms:W3CDTF">2026-05-09T13:56:30Z</dcterms:modified>
</cp:coreProperties>
</file>