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источники излучения в жизни человека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окружает нас дома, на улице и в технике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вокруг нас: что важно знать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передаёт энергию волнами или частицами. Одни его виды мы видим и чувствуем сразу, другие замечаем только приборами. Понимание этой темы помогает безопасно пользоваться техникой и солнцем.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источники излучения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естественный источник. Оно даёт свет, тепло и часть ультрафиолетового излучения, без которого на Земле невозможна жизнь.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поверхность тоже излучает энергию, главным образом в инфракрасном диапазоне. Это тепло постоянно уходит в окружающее пространство.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к нам приходят космические лучи. Атмосфера задерживает большую их часть, поэтому на поверхности Земли воздействие ослаблено.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почвах и породах встречаются природные радиоактивные вещества. Газ радон может выходить из грунта и накапливаться в помещениях.
</a:t>
            </a:r>
            <a:endParaRPr lang="en-US" sz="8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излучения вокруг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как природные, так и бытовые источники, с которыми человек сталкивается чаще всего.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самый заметный и постоянный вклад, а остальные источники влияют слабее или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теме; 2025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источник света, тепла и ультрафиолета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излучение включает видимый свет и инфракрасное тепло. Именно они нагревают поверхность Земли, делают возможной смену дня и ночи и поддерживают погоду.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 роль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ультрафиолетового излучения тоже приходит от Солнца. Оно важно для жизни, но при избытке может повредить кожу и глаза, поэтому нужен разумный защитный подход.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и земное естественное излучение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частицы и излучение, приходящие из космоса. Атмосфера Земли задерживает значительную часть потока, поэтому у поверхности он заметно слабее.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 минералы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горные породы, особенно гранит, содержат природные радиоактивные элементы. Они создают естественный фон, который существует постоянно.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Радон в помещениях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радон может выделяться из грунта и проникать в здания через щели и подвалы. Поэтому важны вентиляция и контроль состояния помещений.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фон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излучение есть всегда, но в обычных условиях его уровень очень мал. Человек обычно не ощущает его напрямую без специальных приборов.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источников излучения и их особенности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источник может быть полезным при правильном использовании и опасным при нарушении правил.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зависит от назначения, а риск — от дозы, времени и неправильного обращения.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таблица по теме; 2025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воздействие излучения на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свойства источника и условия рядом с ним влияют на результат.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источники излучения в быту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Лампы, экраны телефонов и компьютеров, телевизоры и инфракрасные обогреватели создают излучение, которое мы используем каждый день для света, изображения и тепла.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Wi‑Fi-роутеры, радиопередатчики и другие устройства работают на радиоволнах. Они помогают передавать информацию, не требуя прямого провода между устройствами.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бытовых источников относятся к неионизирующим. В обычных условиях они безопасны, если соблюдать инструкцию, не нарушать режим работы и не приближаться к сильным источникам без необходимости.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 в медицине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 проходят через мягкие ткани лучше, чем через кости. Поэтому врачи получают снимки, которые помогают быстро увидеть переломы, состояние зубов и некоторые заболевания.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 используют только тогда, когда это действительно нужно, потому что излучение должно быть дозированным. При обследовании важно выполнять указания медперсонала и использовать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спектр: от низкой к высокой энергии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длина волны, тем труднее излучению пройти через вещество и тем осторожнее нужно обращаться с его источниками.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направо растут частота и энергия; наиболее сильное воздействие на клетки связано с ультрафиолетом, рентгеновским и гамма-излучением.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физики: порядок участков электромагнитного спектра и их относительная энергия.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 неионизирующее излучение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Неионизирующее излучение не выбивает электроны из атомов. Оно может нагревать ткани, создавать яркий свет или передавать сигнал, но обычно не разрушает молекулы напрямую.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относятся радиоволны, микроволны, инфракрасное излучение, видимый свет и часть ультрафиолетового диапазона. Эти виды широко используются в связи, освещении и бытовой технике.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обладает большей энергией. Оно способно выбивать электроны из атомов, из-за чего клетки и молекулы могут повреждаться, а ДНК — изменяться.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ионизирующему излучению относят рентгеновское и гамма-излучение, а также естественный радиационный фон, связанный с отдельными природными источниками и распадом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излучение приносит пользу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человеку видеть предметы, читать, учиться и безопасно ориентироваться в помещении и на улице. Без него повседневная жизнь была бы намного сложнее.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количестве помогает образованию витамина D в коже. При избытке он опасен, поэтому важно не находиться под солнцем слишком долго без защиты.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Радиоволны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работу радио, телевидения, мобильной связи и Wi‑Fi. Благодаря им устройства передают информацию быстро и на большие расстояния без проводов.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медицине, чтобы быстро находить переломы, проблемы с зубами и другие нарушения. Исследование проводят только по назначению и с соблюдением мер защиты.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риски разных видов излучения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источник может быть полезен в быту, медицине или связи, если человек соблюдает правила и не превышает допустимое воздействие.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риск зависят не только от вида излучения, но и от дозы, длительности и расстояния до источника.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ОБЗР и физики: практическое применение излучения и типичные риски.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рядом с источниками излучения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увеличивать расстояние до сильных источников, когда это возможно. Даже небольшое удаление часто заметно уменьшает воздействие излучения на организм.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время нахождения рядом с источником до необходимого минимума. При рентгенологических процедурах выполняйте указания медперсонала, а при ярком солнце не смотрите прямо на свет.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защитные средства: экраны, корпус прибора, специальные материалы, головной убор, закрытую одежду и защиту глаз. Эти меры снижают риск ожогов, перегрева и других вредных эффектов.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оценить безопасность источника излучения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понять, насколько источник безопасен в быту, школе или медицине.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453445"/>
            <a:ext cx="8612400" cy="146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естественных и искусственных источников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разные источники излучения и почему для всех них важны правила безопасного использования.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источники существуют без участия человека, а искусственные создаются для задач. Опасность определяется не названием, а условиями использования.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ОБЗР: естественные и созданные человеком источники излучения.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в повседневной жизни школьника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днём школьник постоянно встречает излучение: солнечный свет у окна, лампы в классе, экран телефона или компьютера. Эти источники помогают учиться, читать и общаться.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излучению относятся и сигналы Wi‑Fi, и тепло от приборов в доме. Важно понимать, что большинство таких источников привычны, но требуют разумного и аккуратного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источниках излучения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источники излучения существуют в природе постоянно. Они окружают человека всегда, даже если мы их не замечаем напрямую.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источники создаются человеком для полезных задач: связи, освещения, нагрева, диагностики и передачи информации. Их роль в жизни очень велика.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зависит от вида излучения, мощности источника, расстояния и времени воздействия. Поэтому одинаковый прибор может быть безопасным в одном случае и вредным в другом.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излучения помогает отличать обычные ситуации от опасных и правильно выбирать защиту: от тени и одежды до соблюдения медицинских рекомендаций.
</a:t>
            </a:r>
            <a:endParaRPr lang="en-US" sz="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источники излучения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источников излучения помогает спокойно пользоваться техникой, беречь здоровье и не бояться лишнего. Если знать вид излучения, расстояние, время и меры защиты, опасность становится предсказуемой.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2026-05-21T01:36:12Z</dcterms:created>
  <dcterms:modified xsi:type="dcterms:W3CDTF">2026-05-21T01:36:12Z</dcterms:modified>
</cp:coreProperties>
</file>