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хозяйственного развития Греции в V веке до н.э.
</a:t>
            </a:r>
            <a:endParaRPr lang="en-US" sz="2069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в V веке до н.э. переживала экономический подъём благодаря сельскому хозяйству, ремёслам и торговле.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и экономический фон V века до н.э.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 веке до н.э. Греция состояла из независимых полисов, среди которых лидировали Афины, Спарта и Коринф. Золотой век Афин сопровождался ростом ремёсел, торговли и культуры после побед над персами.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ключевые культуры и техники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земледельческие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Греции выращивались пшеница, ячмень, виноград и оливки — основу питания и торговли. Эти культуры формировали базу продовольствия и сырья для экспорта.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и животноводство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Разводили коз и овец для мяса, молока и шерсти; крупный рогатый скот был менее распространён. Животноводство дополняло земледелие и обеспечивало жителей продуктами.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земледелия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Использовали террасирование для сохранения почвы, ирригационные системы для орошения и удобрения для повышения урожайности, что позволяло прокормить растущее население.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производства и специализация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и гончарное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Афинские мастера создавали амфоры и расписную посуду, высоко ценимую по всей Греции. Керамика играла важную роль в быту и торговле.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 оружейное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Производили мечи, копья и доспехи, что поддерживало военную мощь полисов. Обработка металла требовала мастерства и обеспечивала рабочие места.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 и кожевенное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Ткачество и выделка кожи были важными ремёслами. Изготовляли одежду, обувь и аксессуары — для местного использования и экспорта.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ремесленного и промышленного производства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Афинские мастерские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Афинах около 20% населения работало в гончарных, кузнечных и швейных мастерских, что делало город крупным промышленным центром.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Серебряные рудники Лаврии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Рудники обеспечивали Афины серебром, которое использовали для монет и украшений. Это способствовало экономическому росту и расширению торговли.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Верфи Пирея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Пирее строили военные и торговые суда, что укрепляло военно-морской флот и стимулировало развитие морской торговли.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 и торговых портов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расширялась благодаря морским и сухопутным путям, увеличившемуся обмену товарами и грузами между городами и регионами Греции.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порты — Пирей, Коринф и Милет — связывали материковую Грецию с другими странами Средиземноморья, обеспечивая поток товаров и ресурсов.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включал хлеб из Египта и Причерноморья, а также железо, дерево и рабов для поддержания экономики.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товары и их доля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экспорта составляло оливковое масло, что подчёркивает важность сельского хозяйства и ремёсел для Афин.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исторических исследований и археологических находок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Пирей — экономический центр Афин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Пирей состоял из трёх гаваней: военной, торговой и рыбной. Здесь проходили основные торговые маршруты, что способствовало развитию морской экономики Афин.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Порт контролировал поставки оливкового масла и керамики на экспорт, а также ввозил хлеб и сырьё, поддерживая жизнедеятельность полиса и его военную мощь.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выполняли тяжёлую работу на полях, в мастерских и рудниках, поддерживая уровень производства и повседневного хозяйства.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по данным античных источников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60–80 тысяч
</a:t>
            </a:r>
            <a:endParaRPr lang="en-US" sz="5548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рабов составляли до трети населения Афин, играя ключевую роль в экономическом развитии и обеспечивая свободным гражданам возможность заниматься культурой и политикой.
</a:t>
            </a:r>
            <a:endParaRPr lang="en-US" sz="16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 на экономику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Войны потребовали больших ресурсов для содержания армий и флота, стимулируя производство оружия и строительство кораблей.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Уменьшение числа мужчин-тружеников привело к вовлечению женщин и рабов в сельское и ремесленное хозяйство.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Войны стимулировали развитие инфраструктуры — укреплений, портов и мастерских, что поддерживало экономическую активность.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Государство усилило контроль над поставками и распределением продовольствия и материалов для армии.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и партнёры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города активно обменивались товарами с финикийцами, египтянами, персами и прибрежными населениями Малоазии. По Средиземному и Чёрному морям курсировали торговые суда, связывающие полисы с дальними регионами.
</a:t>
            </a:r>
            <a:endParaRPr lang="en-US" sz="859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торговые связи Греции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 импорт товаров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экспортировала оливковое масло, расписную керамику и вино, получая взамен хлеб, металлы, древесину и рабов. Такая торговля обеспечивала экономический рост и пополнение ресурсов для городского хозяйства.
</a:t>
            </a:r>
            <a:endParaRPr lang="en-US" sz="8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монетной системы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 веке до н.э. денежный оборот стабилизировался благодаря введению драхмы как основной единицы. Серебряные монеты честно оценивали стоимость товаров, что упростило расчёты и стимулировало торговлю.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сова стала символом надёжности и надзора денежной системы. Монеты использовались для оплаты труда, налогов и государственных расходов, укрепляя экономические связи внутри полиса.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 слои общества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ремёсел и торговли привёл к появлению новых социальных групп: ремесленников, мелких торговцев и вольноотпущенников, что изменило прежнюю структуру общества.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рабской силы расширило слой рабов, составлявший значительную часть населения городов, особенно Афин. Появились свободные бедняки, зависимые от городских элит.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дифференциация социальной структуры отразилась на уровне жизни, правах и доступе к ресурсам для разных слоёв, создавая напряжённость и новые социальные динамики.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собственности и имущественные различия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граждан владели небольшими участками земли и ведущими ремёслами, обеспечивая себя и город необходимыми продуктами и изделиями.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землевладельцы концентрировали значительные площади, контролируя ресурсы и влияя на экономику и политику городов, в том числе Афин.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имущественном положении порождала социальные конфликты, но также стимулировала экономическую конкуренцию и развитие хозяйственной активности.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Грандиозные строительные проекты Афин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Парфенон, возведённый на Акрополе, стал символом могущества и художественного мастерства, требуя значительных материальных и трудовых ресурсов.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портовых сооружений в Пирее и оборонительных стен обеспечило экономическую безопасность и развитие морской торговли и судостроения.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и рабов в экономике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занимались домашним хозяйством, текстильным производством и присмотром за детьми, поддерживая повседневную жизнь семей.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выполняли тяжёлую работу на полях, в мастерских, шахтах и строительстве, являясь основной силой производства и обеспечивая функционирование экономики.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социальной структуры существенно ограничивали свободы женщин и рабов, не давая им широких общественных прав или возможностей для роста.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 их труд являлся важнейшим ресурсом, который поддерживал уровень жизни свободного населения и развитие городов.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государства над экономикой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Серебряные рудники Лаврия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управляло рудниками, обеспечивая важный источник дохода и сырья для производства монет и оружия.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Налогообложение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Взимались налоги с товаров, проходящих через порты, что увеличивало доход городской казны и финансировало общественные нужды.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ремёсел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Устанавливали стандарты качества и цены, контролируя производство и торговлю для поддержания экономического порядка.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общественных работ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нанимало рабочих для строительства и обороны, направляя экономические ресурсы на развитие инфраструктуры и защиту полиса.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исторические источники по экономике V века до н.э.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экономических и социальных процессов в своих трудах даёт понимание развития торговли и роли различных народов в хозяйстве Греции.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Фукидид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записки о войнах и политических событиях содержат ценные сведения о влиянии конфликтов на экономику и общество.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 политические трактаты отражают устройство обществ и анализируют социально-экономические структуры в городах.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Монеты, керамика и руины мастерских предоставляют материальные доказательства уровня производства и торговли в V веке до н.э.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хозяйственных изменений для будущего Греции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успехи способствовали укреплению демократии и развитию культурных институтов в Афинах, формируя основу общественной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торговли и ремёсел привело к появлению новых идей, философских школ и интеллектуальных движений, стимулируя просветительство.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и экономическая динамика того времени стали фундаментом для дальнейших достижений античной цивилизации и её влияния на западный мир.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хозяйственного подъёма и его последствия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сельского хозяйства, ремёсел и торговли в V веке до н.э. создало прочную экономическую основу, обеспечившую рост культуры и государства в античной Греции.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2026-05-10T11:57:34Z</dcterms:created>
  <dcterms:modified xsi:type="dcterms:W3CDTF">2026-05-10T11:57:34Z</dcterms:modified>
</cp:coreProperties>
</file>