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Лермонтов: поэт, прозаик, человек своей эпохи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главных русских писателей XIX века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 истории России и литературы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жил в эпоху строгого порядка, цензуры и служебного долга. Его стихи и проза звучат тревожно и искренне, поэтому они и сегодня помогают понять время и человека.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творчества Лермонтова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 основные этапы жизни поэта и прозы.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Лермонтова была короткой, но в ней очень много значимых событий и произведений.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Ю. Лермонтове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образование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1814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 родился в Москве. Рано потеряв мать, он оказался под особой заботой бабушки Елизаветы Алексеевны Арсеньевой.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Тарханы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поэта прошло в имении Тарханы. Здесь он много читал, учился языкам, занимался музыкой, рисованием и начал писать стихи.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Благородный пансион и Московский университет дали Лермонтову широкое гуманитарное образование и познакомили его с литературной средой.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жизни и творчестве Лермонтова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Лермонтов увидел ещё в детстве, а позже служил там и наблюдал горную природу, военный быт и жизнь местных жителей.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 произведениях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картины особенно заметны в «Мцыри», «Демоне» и «Герое нашего времени». В них горы и дороги часто связаны со свободой и одиночеством.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складывался творческий путь Лермонтова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жизненных событий, службы и ссылок с развитием его творчества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поэта, чести и гражданской ответственности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Лермонтова поэт часто показан одиноким и не похожим на других. Он остро чувствует ложь, равнодушие и несправедливость окружающего мира.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«Поэт», «Пророк» и «Смерть Поэта» звучит мысль: настоящий художник отвечает не только за талант, но и за правду своих слов.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Лермонтова важны честь, внутренняя свобода и самостоятельная мысль. Эти качества помогают понять, почему его лирика близка школьникам.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основным произведениям М. Ю. Лермонтова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Лермонтова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часто показывает героя на границе мечты и реальности.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мотивы — свобода и одиночество; они связаны с внутренним конфликтом и поиском смысла.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«Бородино» — стихотворение о народной памяти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в 1837 году к 25-летию Бородинского сражения. Лермонтов показывает войну глазами простого солдата, поэтому история звучит живо и понятно.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слышна разговорная речь, есть яркие детали боя и уважение к мужеству русских воинов. Это делает событие не отвлечённым, а близким читателю.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«Бородино» помогает почувствовать связь литературы с историей. Через образ солдата поэт передаёт память о подвиге целого народа.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«Герой нашего времени»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опубликован в 1840 году и считается одним из первых психологических романов в русской литературе.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не выглядит ни безусловно хорошим, ни безусловно плохим. Он умён, наблюдателен, но часто действует против своих и чужих чувств.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состоит из отдельных повестей, и каждая показывает героя с новой стороны. Так читатель лучше понимает его характер и поступки.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Печорина помогает увидеть тему внутренней борьбы человека, который не находит себе места в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как «лишний человек»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умен, наблюдателен и смел, но его силы не находят достойного применения. Он рано разочаровывается в людях и часто действует из скуки, а не ради настоящей цели.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не чувствует себя нужным обществу и сам отталкивает других. В его характере особенно заметны холодность, гордость и постоянная внутренняя борьба с собой.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«Мцыри»: мечта о свободе и родине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монастыре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Мцыри растет вдали от родины и почти не знает свободной жизни. Монастырь становится для него не домом, а местом неволи.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на волю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решается на побег, чтобы увидеть мир и испытать себя. Несколько дней на свободе открывают ему настоящую цену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заканчивается не победой, а разочарованием, но Мцыри не жалеет о своем выборе. Для него свобода и память о родине важнее спокойного существования.
</a:t>
            </a:r>
            <a:endParaRPr lang="en-US" sz="116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7837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романтизм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Лермонтова важны страсть, тревога, мечта и резкие переживания. Его герои редко бывают спокойными: они остро чувствуют мир и свою непохожесть на других.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Бурные пейзажи у Лермонтова не просто фон, а часть настроения. Горы, тучи, ветер и дороги помогают показать свободу, одиночество и внутреннее напряжение героя.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персонаж у Лермонтова часто противостоит миру и ищет идеал. При этом автор показывает его живым и сложным, а не отвлеченным символом.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4085" y="787575"/>
            <a:ext cx="6495831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произведений Лермонтова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произведение по-своему раскрывает главные темы Лермонтова и помогает увидеть разные стороны его творчества.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и сюжеты объединяют у Лермонтова темы свободы, долга, памяти и внутреннего конфликта.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Ю. Лермонтова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лермонтовский герой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произведениях Лермонтова развивается образ человека, который ищет свободу и не находит согласия с миром.
</a:t>
            </a:r>
            <a:endParaRPr lang="en-US" sz="10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Пушкин: преемственность и различие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для Лермонтова был не только великим поэтом, но и нравственным ориентиром. Его гибель в 1837 году стала личной утратой и сильным общественным событием.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продолжил пушкинскую традицию, но сделал ее более трагической. В его стихах чаще слышны тревога, одиночество и ощущение разлада между человеком и миром.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«Смерть Поэта» принесло Лермонтову известность, потому что в нем прозвучал смелый упрек обществу. В нем уже заметен его резкий и напряженный тон.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как офицер, художник и писатель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офицером дала Лермонтову опыт, который позже вошел в стихи и прозу. Он видел военную жизнь, поездки, строгий порядок и людей разных характеров.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также рисовал и писал акварели: его привлекали Кавказ, военные сцены и портреты. Эти занятия помогали ему точнее передавать настроение, движение и детали.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Творческое наследие М. Ю. Лермонтова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 наследии Лермонтова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проявил себя не только как поэт, но и как прозаик и художник, поэтому его наследие заметно шире одной литературной формы.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место занимает лирика, но поэмы и проза тоже играют большую роль, показывая разносторонность автора.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было Лермонтову, когда он погиб на дуэли у подножия горы Машук.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жизнь сделала его судьбу особенно запоминающейся, а произведения — еще более значимыми для русской культуры.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Ю. Лермонтове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Лермонтов важен для читателей сегодня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нужен современным читателям, потому что честно говорит о свободе, чести, выборе и одиночестве. Его герои помогают лучше понять человека и его внутренний мир.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2026-05-19T04:52:36Z</dcterms:created>
  <dcterms:modified xsi:type="dcterms:W3CDTF">2026-05-19T04:52:36Z</dcterms:modified>
</cp:coreProperties>
</file>