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эпохи Наполеона Бонапарта и главные темы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Наполеона резко изменила Европу, сформировав новые идеи и границы.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предпосылки эпохи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Европа была охвачена волнениями и переменами. Французская революция привела к радикальным переменам в государственном устройстве, заложив основы для прихода к власти Наполеона и появления новых идеалов в обществе.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Наполеон: личность и начало карьеры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родился на Корсике в семье дворян и получил военное образование во Франции. Его воспитание и ученические годы сформировали основу его будущих военных талантов.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после революции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революционной Франции Наполеон быстро поднялся по служебной лестнице благодаря выдающимся способностям и успехам в сражениях, особенно в Италии.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кампания
</a:t>
            </a:r>
            <a:pPr algn="ctr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1796–1797 годах он возглавил французские войска в Италии, одержав ряд важных побед и заключив выгодный мир с Австрией, что закрепило его репутацию молодого полководца.
</a:t>
            </a:r>
            <a:endParaRPr lang="en-US" sz="1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власти: консульство и империя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1799 года Наполеон организовал переворот и установил режим Консульства, сосредоточив всю власть в своих руках и ограничив влияние парламента.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Сенат объявил его императором, создав новую наследственную монархию с централизованной властью и закреплением достигнутых реформ.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внутренней политики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1802: Реформа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лицеев для подготовки квалифицированных государственных служащих и военных кадров.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1803: Реформа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Упорядочивание службы по призыву и создание профессиональной армии, способной быстро мобилизоваться.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1804: Укрепление полиции и почты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эффективной системы безопасности и почтовой связи для поддержки внутреннего порядка.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1799–1800: Административные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департаменты и система префектов, что обеспечило эффективное управление и централизованную власть на местах.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7" y="2438050"/>
            <a:ext cx="1943095" cy="22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67" y="2438050"/>
            <a:ext cx="1889616" cy="22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50" y="2438050"/>
            <a:ext cx="1877049" cy="236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125" y="2438050"/>
            <a:ext cx="1877049" cy="236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кампания и Египетская экспедиция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Наполеона пришлись на Италию, где он разбил австрийцев. Затем он пытался расширить влияние в Египте, но столкнулся с сопротивлением англо-турецких сил.
</a:t>
            </a:r>
            <a:endParaRPr lang="en-US" sz="857" dirty="0"/>
          </a:p>
        </p:txBody>
      </p:sp>
      <p:sp>
        <p:nvSpPr>
          <p:cNvPr id="10" name="Text 1"/>
          <p:cNvSpPr txBox="1"/>
          <p:nvPr/>
        </p:nvSpPr>
        <p:spPr>
          <a:xfrm>
            <a:off x="2623796" y="141005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 четвертая коалиции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1805–1807 годах Наполеон выиграл решающие сражения при Аустерлице и Йене, укрепив господство Франции в Центральной Европе.
</a:t>
            </a:r>
            <a:endParaRPr lang="en-US" sz="985" dirty="0"/>
          </a:p>
        </p:txBody>
      </p:sp>
      <p:sp>
        <p:nvSpPr>
          <p:cNvPr id="11" name="Text 2"/>
          <p:cNvSpPr txBox="1"/>
          <p:nvPr/>
        </p:nvSpPr>
        <p:spPr>
          <a:xfrm>
            <a:off x="4651271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война и пятая коалиция
</a:t>
            </a:r>
            <a:pPr algn="ctr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 1808 года в Испании и битвы 1809 года с Австрией показали сложность борьбы с коалициями европейских держав.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6685550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 Россию и последующие кампании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неудачная российская кампания стала началом ослабления империи. Последовавшие войны 1813–1815 годов привели к потере большинства завоеваний.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войн Наполеона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карта империи Наполеона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1810 году территория Французской империи охватывала Западную и Центральную Европу, включая страны, находившиеся под прямым контролем Франции.
</a:t>
            </a:r>
            <a:endParaRPr lang="en-US" sz="126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Вассальные государства и союзники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удержания власти создавались вассальные государства и союзы с местными лидерами, которые поддерживали власть Наполеона и обеспечивали стабильность в регионе.
</a:t>
            </a:r>
            <a:endParaRPr lang="en-US" sz="12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блокада: экономическая война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начиналась в 1806 году для изоляции Великобритании и нанесения ущерба её экономике за счёт запрета торговли с Европой.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блокада вызвала дефицит товаров в Европе, что привело к росту цен и снижению жизненного уровня населения.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 Европы выражали недовольство, поскольку ограничение торговли затронуло их экономические интересы и бюджеты.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благодаря морскому превосходству Великобритания смогла частично преодолеть ограничения и сохранить торговые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тактика Наполеона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внедрил корпусную систему, разделяя армию на независимые части, что повышало мобильность и оперативность войск на поле боя.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применял скоростную артиллерию и разведку, что позволяло успешно концентрировать силы и добиваться внезапных побед.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Антифранцузские коалиции: союзники против Наполеона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3500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коалиция (1792–1797)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Объединяла европейские монархии, сопротивлявшиеся французской революции, и выступала против расширения Франции.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8407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коалиция (1805)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Включала Великобританию, Россию, Австрию; завершилась поражением коалиции при Аустерлице.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06187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коалиция (1806–1807)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 Россия выступили против Франции, но потерпели поражения при Йене и Фридланде.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91242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коалиция (1813–1814)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объединение европейских держав, которое разгромило Наполеона в битве под Лейпцигом и освободило оккупированные земли.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762975" y="1891400"/>
            <a:ext cx="10872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Седьмая коалиция (1815)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попытка остановить возвращение Наполеона в период «Ста дней», завершившаяся его поражением при Ватерлоо.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военные победы Франции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Аустерлице в 1805 году стала шедевром Наполеона, где он разбил объединённые силы Австрии и России, укрепив свое влияние в Центральной Европе.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1806 году в сражениях при Йене и Ауэрштедте французы разгромили прусскую армию, что привело к капитуляции Пруссии и изменению баланса сил в Европе.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победы не только укрепили репутацию Наполеона как выдающегося полководца, но и значительно расширили территорию и влияние Французской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кампания 1812 года: поражение императора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 Россию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1812 года армия Наполеона, насчитывавшая около 600 000 человек, пересекла границу Российской империи. Несмотря на первоначальные успехи, столкнулась с жестким сопротивлением и выжженной землей, что усложнило снабжение и продвижение.
</a:t>
            </a:r>
            <a:endParaRPr lang="en-US" sz="883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занятия Москвы армия оказалась вынуждена отступить в условиях суровой зимы, потеряв почти две трети личного состава. Это поражение значительно ослабило Францию и усилило коалицию её врагов.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600 000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XVI века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сражение собрало огромные армии нескольких европейских стран, объединившихся против французских войск.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участвовали в битве народов, определившей судьбу Европы и положившей начало распаду наполеоновской империи.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Наполеона и возврат Бурбонов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1814 года армия союзников вошла в Париж, что вынудило Наполеона отречься от престола и покинуть Францию.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отправили в изгнание на остров Эльба, где он получил небольшой суверенный статус и власть над островом.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восстановилась власть династии Бурбонов, возвратившая монархические институты и прежний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25" y="1336056"/>
            <a:ext cx="3800400" cy="3321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 и Ватерлоо: последний акт Империи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037013" y="17480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1815 года Наполеон покинул Эльбу и возвратился во Францию. Он быстро восстановил контроль, но его правление длилось лишь сто дней, поскольку противники объединились против него.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37013" y="30784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того же года произошло решающее сражение при Ватерлоо, где англо-прусские войска нанесли Наполеону поражение, что привело к окончательному изгнанию на остров Святой Елены.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собрал представителей ведущих держав для восстановления стабильности после наполеоновских войн и переустройства политических границ Европы.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была возвращена к прежним границам 1792 года, что ограничило её влияние и предотвратило дальнейшую экспансию.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и новый порядок Европы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Восстановлены монархии старых династий, что способствовало сохранению традиционного порядка и баланса сил.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Священный союз между Россией, Австрией и Пруссией для совместного поддержания стабильности и предотвращения революций.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Наполеона: реформы в законодательстве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1804 года провозгласил юридическое равенство всех граждан, упразднил феодальные привилегии и закрепил принципы частной собственности.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законов послужил основой для гражданского права во многих европейских странах, способствуя унификации и модернизации законодательства.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стал важным шагом к формированию современного правового государства и оказал долговременное влияние на развитие 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938" y="1540475"/>
            <a:ext cx="410025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образование и наука в эпоху Наполеона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лицеи для подготовки чиновников, введены новые стандарты и экзамены, что повысило качество образовательной системы Франции.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способствовал развитию технических и естественных наук, создавая научные учреждения и поощряя исследования и изобретения.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Ампир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сфере господствовал стиль ампир, отражавший героизм и власть, проявляясь в архитектуре, живописи и скульптуре того времени.
</a:t>
            </a:r>
            <a:endParaRPr lang="en-US" sz="14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оценка эпохи Наполеона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историки видят в Наполеоне выдающегося реформатора, укрепившего идеи свободы и равенства в Европе.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критикуют его как амбициозного завоевателя, ответственнго за войны и человеческие страдания в масштабах континента.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реформы дали мощный импульс развитию правовых систем и государственного управления в разных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Наполеона в истории Европы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Наполеона сыграла ключевую роль в формировании современной Европы, оказав влияние на государственность, законы и общественные преобразования, одновременно предупредив о рисках диктатуры.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2026-05-10T17:25:07Z</dcterms:created>
  <dcterms:modified xsi:type="dcterms:W3CDTF">2026-05-10T17:25:07Z</dcterms:modified>
</cp:coreProperties>
</file>