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Биогеоценозы и биоценозы — ключевые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среда формируют устойчивые и сложные природные системы.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понятия «биоценоз» и «биогеоценоз» появились благодаря К. Мёбиусу и В.Н. Сукачёву. Они описывают взаимодействия живых организмов и среды, лежащие в основе экологии.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понятий биоценоз и биогеоценоз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— это сообщество различных видов, совместно населющих одну территорию и влияющих друг на друга.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сообщество характеризуется взаимной устойчивостью и способностью к саморегуляции благодаря сложным биотическим связям.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биоценоза выделяют уровни питания: продуценты, консументы и редуценты, образующие структуру пищевых цепей.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Биоценоз: что это такое и его признаки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растения, животные и микроорганизмы образуют сложные сообщества с вертикальными ярусами и взаимозависимостями, поддерживая биологическое равновесие.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биоценоз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населяют рыбы, водоросли и микроорганизмы, взаимодействующие через пищевые цепи и обеспечивающие круговорот веществ.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Озерный биоценоз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представляют собой разнообразные травянистые растения и животных, организованные в устойчивую систему с регулярными естественными процессами.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Луговой биоценоз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биоценозов в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Фитоценоз — это растительное сообщество, вносящее основную массу биомассы и энергию в биоценоз.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Зооценоз включает животных, выполняющих роль потребителей различного трофического уровня.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Микобоценоз — совокупность грибов, участвующих в разложении органики и обмене веществ.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Микробоценоз состоит из микробов, отвечающих за биохимические процессы и поддержание плодородия почвы.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биоценоза: его основные компоненты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охватывают хищничество и паразитизм, формируя пищевые цепи и регулируя популяции видов.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между организмами за ресурсы, например, растения борются за свет и минералы.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отношения, такие как мутуализм, обеспечивают взаимовыгодное сотрудничество между разными видами.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связей внутри биоценоза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объединяет живые сообщества с абиотическими факторами — почвой, воздухом и водой, формируя целостную экологическую систему.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биоценоза, биогеоценоз охватывает взаимодействия не только между организмами, но и с окружающей их неживой средой.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суть и отличие от биоценоза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экологии,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поток энергии в биогеоценозе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преобразуется растениями и передаётся далее по трофическим уровням.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постепенно уменьшается по мере передачи от продуцентов к редуцентам, отражая законы экологии.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84712"/>
            <a:ext cx="4063200" cy="20614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составе, взаимодействиях и примерах двух экологических понятий.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отражает более полную экосистему, включая среду обитания и процессы в ней.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экологии, 2022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биоценоза и биогеоценоза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характеризуется составом и плодородием, влияя на рост растений и обитающих в ней организмов.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факторы, такие как температура и осадки, определяют условия жизни и сезонные циклы в биогеоценозе.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регулирует фотосинтез, а значит, энергообеспечение экосистемы.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водный режим влияют на газообмен и увлажнение, что напрямую сказывается на разных компонентах сообщества.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абиотической среды биогеоценоза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биоценозе существуют пищевые цепи, где растения выступают как продуценты, обеспечивая энергию. Далее идут консументы — травоядные и хищники, а также редуценты, разлагающие органику.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трава поедается кузнечиком, который становится пищей для лягушки, затем цапли. После их смерти бактерии и грибы разлагают останки, возвращая питательные вещества в почву.
</a:t>
            </a:r>
            <a:endParaRPr lang="en-US" sz="1692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трофические уровни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обеспечивает устойчивость экосистемы. Различные организмы поддерживают круговорот веществ и позволяют системе адаптироваться к невзгодам. Это снижает риск гибели целых сообществ.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биологического разнообразия в саморегуляции
</a:t>
            </a:r>
            <a:endParaRPr lang="en-US" sz="716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органические остатки, возвращая элементы в почву. Они играют ключевую роль в поддержании плодородия и помогают экосистеме восстанавливаться после нарушений, сохраняя баланс.
</a:t>
            </a:r>
            <a:endParaRPr lang="en-US" sz="73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редуцентов для восстановления среды
</a:t>
            </a:r>
            <a:endParaRPr lang="en-US" sz="766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 устойчивость экосистем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сокращает площади естественных сообществ, нарушая экосистемные связи и уменьшая биоразнообразие. Это ведёт к деградации среды обитания и потере многих видов.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почвы промышленными отходами изменяет химический состав среды, что негативно сказывается на растениях и животных, вызывая сокращение их численности.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урбанизация приводят к изменению структуры экосистем, разрушая пищевые цепи и снижая устойчивость сообществ. Особенно страдают чувствительные виды.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вызывает эвтрофикацию водоёмов и исчезновение опылителей. Это негативно отражается на продуктивности экосистем и способствует потере баланса в природе.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биоценозы и биогеоценозы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биоразнообразия под влиянием человека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индустриализации и урбанизации за последние пять десятилетий совпал с резким уменьшением числа видов. Особенно заметен спад в последние 20 лет.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чёткую тенденцию снижения биологического разнообразия под воздействием человека и необходимости мер по его сохранению.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на больших территориях приводит к исчезновению уникальных биоценозов и снижению популяций многих видов. Это нарушает устойчивость экосистем.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вызывает массовую гибель рыбы и других водных организмов, ухудшая качество воды и подрывая пищевые сети, что влияет на здоровье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территорий снижает плодородие почв, превращая ранее продуктивные экосистемы в безжизненные зоны и угрожая жизни многих видов, включая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катастрофы: примеры и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природных заповедников и национальных парков помогает сохранять уникальные биогеоценозы от хозяйственной деятельности. Здесь восстанавливаются исчезающие виды и поддерживается природный баланс.
</a:t>
            </a:r>
            <a:endParaRPr lang="en-US" sz="1747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законодательство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повышает осознанность населения, а законодательные инициативы регулируют деятельность, снижающую вред природе, создавая правовые основы для охраны сред обитания.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10193"/>
            <a:ext cx="4063200" cy="18105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регионы, основные объекты охраны и уникальные виды трёх знаменитых заповедников России.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играют ключевую роль в сохранении природных комплексов и биоразнообразия, обеспечивая среду для многих редких видов.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фонд охраны природы, 2024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заповедников России и их объекты охраны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организовывать акции по посадке деревьев, улучшая качество воздуха и создавая новые места обитания для птиц и насекомых.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природных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мусора в парках и лесах помогает сохранять чистоту и здоровье экосистем, предотвращая загрязнение и гибель организмов.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учёте растений и животных способствует научному исследованию и контролю за состоянием окружающей среды, повышая экологическую грамотность.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школьников для участия в охране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биогеоценозов для устойчивости планеты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производят кислород и очищают воду, участвуя в климатической регуляции. Они создают условия для жизни, поддерживая разнообразие видов и продовольственную безопасность.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предотвращают эрозию почв и смягчают последствия изменения климата, сохраняя плодородие и стабильность среды, что необходимо для будущего планеты и человечества.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биогеоценозов и биоценозов важно для поддержания природного равновесия и благополучия людей. Ответственное отношение к природе обеспечивает комфорт и безопасность для всех живых существ.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и биоценозы — фундамент жизни и будущего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2026-05-09T05:31:53Z</dcterms:created>
  <dcterms:modified xsi:type="dcterms:W3CDTF">2026-05-09T05:31:53Z</dcterms:modified>
</cp:coreProperties>
</file>