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спорт и развлечения в жизни современного подростка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спорта и развлечений в развитии и социализации подростков сегодня.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истоки спорта и досуга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развлечения сопровождают человечество с древних времён: от Олимпийских игр до современных массовых мероприятий и индустрии развлечений XX века.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— это целенаправленная физическая активность с соревновательным элементом, требующая координации, выносливости и психологической готовности.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включают разнообразные формы досуга, направленные на отдых, эмоциональное удовлетворение и творческую самореализацию подростков.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феномена глубоко интегрированы в культурные нормы и влияют на ценностные ориентиры общества и подростков в частности.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спорта и развлечений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спорт влияет на здоровье подростков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 и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способствуют укреплению сердца, повышению иммунитета и развитию моторики. Это снижает риск ожирения и хронических заболеваний у подростков.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выгоды занятий спортом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снижает уровень стресса, улучшает настроение и помогает справляться с тревожностью и депрессией среди школьников.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аспекты спортивной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спортивных командах формирует навыки сотрудничества, коммуникативные умения и способствует созданию поддерживающей среды среди сверстников.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спорта среди старшеклассников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80825" y="1997100"/>
            <a:ext cx="15930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футбол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Открывает список по популярности, активно развивается в школах городов и сел с организованными соревнованиями.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05423" y="1997100"/>
            <a:ext cx="162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Баскетбол и волейбол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Излюбленные командные виды, требующие скорости и тактической грамотности, доступные для занятий в любом регионе.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58061" y="1997100"/>
            <a:ext cx="162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оздоровительные и соревновательные программы, укрепляет сердечно-сосудистую систему подростков.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10700" y="1997100"/>
            <a:ext cx="162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выносливость и координацию, по-прежнему востребована для универсального физического развития.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63326" y="1997100"/>
            <a:ext cx="162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и новые 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Скейтбординг, сноубординг, фитнес-направления привлекают тех, кто ищет индивидуальные и динамичные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Развлечения: традиции и современные тренды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способы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настольные игры и встречи с друзьями остаются важными элементами досуга, поддерживающими живое общение и творчество.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видеоигр и соцсетей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и социальные платформы становятся доминирующей цифровой средой для коммуникации и развлечения подростков.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досуг вне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Квесты, концерты и посещение тематических парков расширяют культурный кругозор и способствуют социальному взаимодействию.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смартфонов и интернета формирует новую культуру досуга с акцентом на цифровые развлечения и виртуальное общение.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трансформация досуга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 и стриминг музыки и видео предоставляют беспрецедентные возможности для самовыражения и творчества подростков.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интерес к виртуальной и дополненной реальности, что открывает новые формы обучения и развлечений, повышая вовлечённость.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 как социальное и культурное явление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 признан официально в нескольких странах, привлекает молодёжь участием в глобальных турнирах и соревнованиях.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перспективы включают карьеру атлетов, стримеров и организаторов, влияя на культурный и экономический ландшафт развлечений.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67013"/>
            <a:ext cx="4782600" cy="1856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спорта и развлечений по ключевым критериям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и сходства спорта и развлечений в аспектах физической активности, социальной вовлечённости и образовательной ценности.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сферы дополняют друг друга, способствуя всестороннему развитию личности подростка.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Минпросвещения РФ и исследовательских центров в области образования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способствует эмоциональной разгрузке, снижает уровень стресса и помогает предупреждать эмоциональное выгорание подростков.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учёбы и досуга поддерживает мотивацию и создает условия для раскрытия творческого потенциала.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 отдыха развивают когнитивную гибкость и улучшают навыки саморегуляции и самоорганизации.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досуга: значение отдыха и развлечений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досуг помогает поддерживать психическое здоровье и повышает общее качество жизни школьников.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культура в российской школе: новые форматы и инициативы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внеучебных спортивных секций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школы активно внедряют внеурочные спортивные секции и кружки, позволяя подросткам выбирать виды активности по интересам. Такая практика способствует росту мотивации и развитию навыков командной работы.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программ ГТО и здорового 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норм ГТО становится массовым мероприятием, стимулирующим систематические занятия спортом. Проектные уроки и турниры обеспечивают разнообразие спортивных возможностей и укрепляют приверженность здоровому образу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спорт объединяет школьников и их семьи, способствуя созданию единого сообщества и развитию взаимопонимания между поколениями.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и культурная роль массового спорта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спортивных праздниках и соревнованиях формирует патриотизм и чувство принадлежности к государству и школьному коллективу.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дворовые турниры развивают лидерские качества и гражданскую ответственность, поддерживая активную жизненную позицию молодежи.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популярность видов спорта среди школьников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устойчивую популярность командных видов спорта, особенно в городских школах. Разнообразие представленных дисциплин указывает на расширение интересов подростков.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доминирование традиционных видов спорта, вместе с ростом внимания к индивидуальным и малоизвестным дисциплинам среди подростков.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Минпросвещение РФ, 2023 год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турниры расширяют культурный кругозор подростков, способствуя развитию интереса к иностранным языкам и традициям.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трансляциях и просмотр соревнований вдохновляют старшеклассников на активные занятия спортом и повышение личных достижений.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Создаётся чувство причастности к глобальному сообществу, что укрепляет мотивацию к самосовершенствованию и развитию социальных навыков.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международных спортивных событий на молодёжь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театральные постановки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современных форм развлечений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Кинотеатры и театры предлагают подросткам возможности для эмоционального и интеллектуального развития. Современные постановки отражают актуальные проблемы молодёжи, расширяя кругозор и критическое мышление.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культурным мероприятиям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отчетам РАО, посещаемость молодежных культурных событий растёт, что свидетельствует о возросшем интересе к разнообразным формам досуга и саморазвитию старшеклассников.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укрепляют эмоциональную связь и способствуют формированию привычек здорового образа жизни у подростков.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семьи в формировании интереса к активному досугу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посещение спортивных и культурных событий поддерживает мотивацию и помогает развивать увлечения ребёнка в гармоничной атмосфере поддержки.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играют ключевую роль в выборе форм досуга, оказывая влияние на развитие социальных и творческих навыков подростков.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спорте и развлечениях: риски и превентивные 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занятиях спортом подростки подвержены травмам, таким как растяжения и ушибы, поэтому важен правильный подбор нагрузки и контроль со стороны тренеров.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среде риски включают кибербуллинг и зависимость, требующие формирования навыков ответственного поведения и разумного распределения времени для защиты здоровья.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организации спортивных и культурных мероприятий развивает лидерские качества и умение работать в команде.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в сфере спорта и развлечений: личностные и социальные эффекты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разными группами, включая людей с инвалидностью, формирует чувство эмпатии и социальной ответственности у подростков.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способствует популяризации здорового образа жизни и укрепляет чувство причастности к общественным ценностям.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организации спортивного или развлекательного проекта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плана реализации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спорт и развлечения как фундамент развития личности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спорте и развлечениях укрепляет здоровье, формирует социальные навыки и поддерживает психологический баланс, способствуя успешной самореализации подростков в современном обществе.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2026-05-07T19:02:41Z</dcterms:created>
  <dcterms:modified xsi:type="dcterms:W3CDTF">2026-05-07T19:02:41Z</dcterms:modified>
</cp:coreProperties>
</file>