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доказательств в геометрии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геометрия превращает рисунок в точный вывод?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геометрии важны доказательства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геометрии важны доказательства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может подсказать ответ, но не заменяет его. Доказательство показывает, что свойство верно для всех фигур данного вида, а не только в одном примере из учебника.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геометрическим доказательством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строится как последовательность шагов, где каждое новое утверждение опирается на уже известные факты. Если один шаг не обоснован, весь вывод становится сомнительным.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рассуждений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используют аксиомы, определения, теоремы и ранее доказанные свойства фигур. Именно они дают основание для перехода от условия задачи к заключению.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чертежа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 помогает увидеть взаимное расположение элементов, но сам по себе не доказывает утверждение. Важны не внешние впечатления, а точные свойства, указанные или выведенные в задаче.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проверять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доказательствах используют равенство углов и сторон, параллельность прямых, принадлежность точки фигуре и другие точные данные. Они позволяют делать выводы без догадок.
</a:t>
            </a:r>
            <a:endParaRPr lang="en-US" sz="1114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рассуждения учит не только находить ответ, но и объяснять его. В 7 классе это особенно полезно в задачах на треугольники, углы и прямые.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в теореме о сумме углов треугольника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в теореме о сумме углов треугольника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чертеж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отметить параллельную прямую и равные углы одинаковыми дугами. Это помогает проследить каждое звено доказательства без пропусков.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угла треугольника оказываются частями развернутого угла. Поэтому их сумма равна 180°, что и подтверждает теорему.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вершину треугольника проводят прямую, параллельную основанию. Тогда углы при вершине можно связать с двумя углами треугольника через накрест лежащие углы.
</a:t>
            </a:r>
            <a:endParaRPr lang="en-US" sz="124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треугольника равна 180°. Это доказывают не измерением, а рассуждением с помощью параллельной прямой и свойств углов.
</a:t>
            </a:r>
            <a:endParaRPr lang="en-US" sz="13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доказательства в геометрии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условия задачи последовательно получают обоснованный вывод.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геометрии одно и то же утверждение часто опирается сразу на несколько известных фактов, а не на один отдельный признак.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опоры используются в доказательствах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доли у свойств углов и признаков равенства: именно они чаще всего помогают завершить доказательство в 7 классе.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геометрии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факты используются в разных темах и к какому выводу они приводят.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доказательств в разных разделах геометрии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темах действует один принцип: вывод должен прямо следовать из свойства, а не из внешнего вида чертежа.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из вертикальных углов известен, второй находится по свойству смежных углов, которые дополняют друг друга до развернутого угла.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65°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может быть и противоположный вертикальный угол.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углы смежные. Это важно, потому что именно такое расположение дает правило о сумме углов, равной 180°.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Применить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равен 120°, то соседний можно найти через вычитание из 180°. Так получают 60° и обосновывают ответ.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Связать вычисление с доказательством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само по себе недостаточно: нужно объяснить, почему использовано именно это действие. Тогда решение становится доказательным, а не случайным.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Записать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кратко формулируют ответ и указывают правило, на котором он основан. Это помогает проверить каждое действие и избежать ошибки в рассуждении.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чертежа: как найти неизвестный угол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проверенных шагов в рассуждении, тем легче увидеть, что ответ не случаен и действительно обоснован.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растет уверенность в геометрическом выводе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вывода увеличивается по мере перехода от наблюдения к теореме и окончательному заключению.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модель процесса доказательства в школьной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на примере равнобедренного треугольника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стороны — один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равнобедренного треугольника боковые стороны отмечают одинаковыми штрихами, чтобы сразу было видно условие. Из этого свойства получают новый факт: углы при основании равны, и это уже не догадка, а результат строгого рассуждения.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помогает дополнительное построение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для доказательства проводят биссектрису, медиану или высоту. Такая линия делит треугольник на части, которые удобнее сравнивать, и позволяет связать равные стороны с равными углами в понятной последовательности шагов.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рисунка к теореме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рисунок только подсказывает идею, но вывод делает теорема. Если в условии сказано, что треугольник равнобедренный, то можно уверенно использовать его свойства и доказать нужное утверждение без опоры на внешний вид фигуры.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99897"/>
            <a:ext cx="5163300" cy="1222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из верного условия получается правильный результат и где чаще всего возникает ошибка.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Факт, вывод и ошибка в геометрии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должен точно следовать из условия. Если перепутать свойство фигуры или добавить лишнее предположение, доказательство становится неверным.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доказательства в задаче по геометрии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рассуждения в школьной задаче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в теме параллельных прямых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параллельные прямые пересечены секущей, соответствующие углы оказываются равны. Это свойство часто используют, чтобы найти неизвестный угол и объяснить шаги решения без лишних вычислений.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односторонних внутренних углов равна 180°. Такое утверждение удобно при проверке чертежа: один угол уже известен, значит второй можно найти как дополнение до развернутого угла.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чертежом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строится на аккуратном рисунке и известных свойствах углов. Без отметок параллельности и секущей легко ошибиться, поэтому важны обозначения и точная запись каждого шага.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решать задачи на четырехугольники и вычислять углы в треугольниках, если в условии появляются параллельные прямые. Поэтому тема занимает важное место в 7 классе.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точный чертеж при доказательстве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 подсказывает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рисунок помогает увидеть, какие стороны равны, где проходят параллельные прямые и какие углы нужно сравнить. Благодаря этому легче выбрать нужное свойство, но само решение всё равно должно опираться на правила геометрии, а не на внешний вид фигуры.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может обмануть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треугольник может выглядеть почти равнобедренным, хотя в условии этого нет. Поэтому в доказательстве нельзя верить только глазам: все сведения должны быть записаны словами, а затем подтверждены определениями, теоремами или построением.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связь между условием и правилом, тем легче проверить рассуждение и принять вывод.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доказательства в геометрии считаются наиболее убедительными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становятся доказательства, где каждый шаг опирается на известное свойство и не требует догадок.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рассуждения по 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и сильные доказательства в геометрии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доказательство строится на словах «похоже» или «видно на рисунке». Такой подход ненадежен, потому что чертеж может быть условным и не отражать всех свойств фигуры.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доказательство указывает равные стороны, равные углы, параллельность или перпендикулярность. Тогда вывод можно проверить по данным задачи, а не по случайному впечатлению от изображения.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теоремы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рассуждении используются определения и теоремы, вывод становится убедительным. Важно не просто назвать правило, а показать, почему оно подходит именно к данной фигуре.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цепочка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доказательство не пропускает шаги между условием и ответом. Каждый переход должен быть объяснен, иначе невозможно понять, откуда взялся итоговый вывод.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 догадку и доказательство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Догадка появляется по рисунку, примеру или похожей задаче. Она может быть верной, но пока не проверена, считать ее доказанным фактом нельзя.
</a:t>
            </a:r>
            <a:endParaRPr lang="en-US" sz="1115" dirty="0"/>
          </a:p>
        </p:txBody>
      </p:sp>
      <p:sp>
        <p:nvSpPr>
          <p:cNvPr id="13" name="Text 3"/>
          <p:cNvSpPr txBox="1"/>
          <p:nvPr/>
        </p:nvSpPr>
        <p:spPr>
          <a:xfrm>
            <a:off x="2007862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догадку, нужно найти подходящее свойство или теорему. Только после этого можно связать данное условие с нужным выводом.
</a:t>
            </a:r>
            <a:endParaRPr lang="en-US" sz="1115" dirty="0"/>
          </a:p>
        </p:txBody>
      </p:sp>
      <p:sp>
        <p:nvSpPr>
          <p:cNvPr id="14" name="Text 4"/>
          <p:cNvSpPr txBox="1"/>
          <p:nvPr/>
        </p:nvSpPr>
        <p:spPr>
          <a:xfrm>
            <a:off x="374572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слов «на глаз»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«кажется», «похоже» и «видно» не подходят для геометрического вывода. В доказательстве важны точные формулировки и конкретные признаки фигур.
</a:t>
            </a:r>
            <a:endParaRPr lang="en-US" sz="1115" dirty="0"/>
          </a:p>
        </p:txBody>
      </p:sp>
      <p:sp>
        <p:nvSpPr>
          <p:cNvPr id="15" name="Text 5"/>
          <p:cNvSpPr txBox="1"/>
          <p:nvPr/>
        </p:nvSpPr>
        <p:spPr>
          <a:xfrm>
            <a:off x="5483584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вместо впечатлений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качестве основания используют измеренные углы, равенство сторон, параллельность, перпендикулярность и признаки равенства треугольников. Именно они делают вывод надежным.
</a:t>
            </a:r>
            <a:endParaRPr lang="en-US" sz="1013" dirty="0"/>
          </a:p>
        </p:txBody>
      </p:sp>
      <p:sp>
        <p:nvSpPr>
          <p:cNvPr id="16" name="Text 6"/>
          <p:cNvSpPr txBox="1"/>
          <p:nvPr/>
        </p:nvSpPr>
        <p:spPr>
          <a:xfrm>
            <a:off x="7221443" y="218067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должно работать для всех фигур данного вида, а не только для одного рисунка. Это и отличает строгий геометрический вывод от простой догадки.
</a:t>
            </a:r>
            <a:endParaRPr lang="en-US" sz="11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рассуждений удобно использовать в любой задаче: он показывает, что ответ получен не случайно, а по правилам.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цепочки доказательства на геометрической задаче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 условия к выводу делает доказательство понятным, проверяемым и логически завершенным.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школьная задача по 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геометрических доказательств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доказательство показывает, почему утверждение верно для всех случаев. В 7 классе оно помогает уверенно работать с углами, треугольниками и параллельными прямыми, опираясь на точные правила.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2026-05-29T02:53:12Z</dcterms:created>
  <dcterms:modified xsi:type="dcterms:W3CDTF">2026-05-29T02:53:12Z</dcterms:modified>
</cp:coreProperties>
</file>