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Загадки: игра со словами и мыслями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искать тайну в коротких строках и находить ответ.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первоклассники любят загадки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знакомят детей с чтением в игре: они будят любопытство, пополняют словарь и учат внимательно слушать короткий текст, чтобы заметить каждую подсказку.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загадку загадкой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предмет или явление не называют прямо: ответ спрятан, а вместо него читателю дают несколько точных подсказок.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тексте есть признаки цвета, формы, звука, действия или места, где живёт предмет, — по ним и ищут разгадку.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часто звучат необычно и образно, поэтому ответ надо не угадывать наугад, а сравнивать с каждым признаком по очереди.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природе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после дождя бывает особенно ярким: на нём могут появиться солнце, лёгкие облака и цветная дуга. Такая загадка помогает детям замечать, как меняется погода. В ответе важно увидеть не только цвет, но и настроение неба.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тучи и капли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загадка рассказывает о ветре, тучах и дождевых каплях так, будто они бегут, плывут или стучат в окна. Дети легко представляют такую картину. Потом им проще вспомнить, что происходит в небе во время непогоды.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1075" y="2057985"/>
            <a:ext cx="381790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животных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подсказка прячется в голосе: кто-то мяукает, кто-то воет, кто-то ухает по ночам. Такие звуки помогают быстрее догадаться, о каком звере идёт речь.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Походка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можно узнать по тому, как оно двигается: прыгает, крадётся, ползёт или медленно переваливается. В загадке это сразу подсказывает, кто перед нами.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Уши, хвост, иголки, пушистая шубка или длинные лапы тоже становятся важными признаками. По ним легко узнать лису, ежа, зайца или медведя.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 время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часто спрашивают, кто спит зимой, кто видит ночью лучше других и кто любит выходить в сумерках. Так дети узнают привычки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тетрадь и карандаш часто становятся героями загадок, потому что дети видят их каждый день. По назначению предмета легко понять, чем он полезен.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Портфель, пенал и часы можно узнать по форме, цвету или тому, что они умеют хранить, показывать и помогать в учёбе. Здесь важны точные детали.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предметы тоже хорошо подходят для загадок: ложка, дверь, чашка или стул знакомы каждому ребёнку. Их удобно представлять, когда ищешь ответ.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разгадать такую загадку, надо вспомнить, где предмет находится и что делает. Тогда ответ находится не случайно, а по понятным признакам.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школьных и домашних предметах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ответ в загадке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торопиться и проверять подсказки шаг за шагом.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загадки звучат почти как маленькая песенка: в них есть рифма, повтор и чёткий ритм. Поэтому их приятно слушать, произносить хором и запоминать без скуки.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любят сравнивать предметы с животными, домиками, дорожками или сказочными героями. Такие образы делают загадку яркой, а ответ — чуть более неожиданным и весёлым.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Рифма, ритм и весёлые образы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загадки складывались постепенно и передавались устно: их запоминали, повторяли и немного меняли от человека к человеку, как живую игру со словами.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загадки создают конкретные писатели, поэты или учителя. Они записывают их в книгах, поэтому текст сохраняется точно, без случайных изменений.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у обоих видов есть общее: короткая форма, точные признаки и выразительные слова. Именно это помогает загадке оставаться интересной и понятной детям.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 авторские загадки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54000" y="2057985"/>
            <a:ext cx="381790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загадки полезны на уроке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Обогащают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встречаются новые названия, сравнения и необычные выражения. Так дети запоминают слова быстрее, потому что сразу связывают их с образом.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замечать важные слова, не пропускать подсказки и внимательно читать даже очень короткий текст. Это полезно для любого урока.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 сравнивать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сопоставить несколько признаков и выбрать тот ответ, который подходит лучше всего. Это помогает думать аккуратно и не спешить с выводом.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Тренируют 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ответ находится сразу, и это хорошо. Загадка приучает сначала подумать, а потом проверить свою версию по всем подсказкам.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 карточками и руками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утреннике или викторине загадки особенно оживают: кто-то тянет руку, кто-то шепчет версию соседу, а кто-то уже радостно знает ответ. Карточки с вопросами и круг из ребят делают игру похожей на весёлый поиск тайны.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Хором — и сразу веселее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загадка звучит как маленькая игра: дети слушают, улыбаются и пробуют ответить вместе. Когда класс отвечает хором, даже самый стеснительный ученик чувствует себя смелее. Так загадка превращает обычный вопрос в дружное открытие.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в игре и на празднике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яркие признаки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называют 2–3 заметные особенности: цвет, форму, действие или звук. Важно не произносить само слово-ответ, чтобы загадка оставалась тайной.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и сократить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загадку читают вслух и проверяют: всё ли понятно первокласснику, есть ли неожиданность и не слишком ли длинный текст. Короткая и точная загадка запоминается лучше всего.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Выбрать предмет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знакомую вещь: игрушку, фрукт, животное или школьную принадлежность. Чем ближе предмет к жизни ребёнка, тем легче придумать понятную загадку.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придумать свою загадку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делают в загадках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подсказок слишком много, ответ становится слишком лёгким. Загадка быстро теряет интерес, потому что думать почти не приходится, а тайна исчезает раньше времени.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признаков мало, загадка получается расплывчатой и непонятной. Ребёнок не может зацепиться за слова-подсказки и начинает угадывать наугад, вместо того чтобы рассуждать.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назван прямо или слишком похоже, загадка уже не удивляет. Читатель сразу узнаёт ответ и не испытывает радости открытия, ради которой и нужна игра.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должны вести к одному ответу. Если они подходят сразу к нескольким предметам, разгадка становится спорной, и проверить версию становится трудно даже внимательному ученику.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вещи из сказок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загадках легко узнать избушку, сапоги, клубок или волшебную палочку. Эти детали сразу напоминают детям любимые сказки и делают чтение похожим на путешествие по знакомым страницам.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помогают вспоминать 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загадка называет печку или говорящих животных, ребёнок вспоминает героя и его приключения. Так подсказка помогает не только отгадать слово, но и вернуть в память целую сказочную историю.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сказках и сказочных героях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с числами и простыми действиями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загадках числа помогают сузить круг ответов: один, два или много сразу подсказывают, сколько предметов нужно представить. Это учит внимательно читать и сравнивать.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больше, меньше, высокий и короткий делают загадку похожей на маленькую задачу. Ребёнок не просто угадывает, а рассуждает, какой предмет подходит по размеру и количеству.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особенно полезны в первом классе, потому что соединяют чтение, речь и первые шаги в логике. А ещё они показывают, что математика умеет дружить со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554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666" y="2082714"/>
            <a:ext cx="517045" cy="45959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загадка отличается от пословицы и считалки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не скрывает ответа и не задаёт тайну. Она коротко выражает народную мудрость, учит, советует или предупреждает, поэтому её смысл важно понять, а не отгадать.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ответ спрятан. Её нужно разгадать по подсказкам, признакам и образным словам, а потом проверить, подходит ли найденный ответ ко всем деталям.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нужна для игры и помогает выбрать ведущего или игрока. В ней важны ритм, повтор и удобное звучание, а не поиск скрытого предмета.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превращает чтение в маленькое приключение. Ребёнок чувствует себя настоящим сыщиком: ищет подсказки, сравнивает версии и радуется, когда ответ наконец найден.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детям нравится проверять себя и угадывать быстрее других. Удачная разгадка приносит радость, а верное объяснение показывает, что внимательность и умение думать действительно помогают.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разгадывать загадки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загадки к ответу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помогает ученикам читать внимательно, обсуждать версии и находить ответ по признакам.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515" y="2105694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27862" y="2057985"/>
            <a:ext cx="445422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5238" y="2105694"/>
            <a:ext cx="517045" cy="41363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8034" y="2057985"/>
            <a:ext cx="509053" cy="50905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дождь, снег и радуга знакомы каждому ребёнку. Эти загадки помогают замечать погоду, смотреть в небо внимательнее и находить красивые слова для обычных явлений.
</a:t>
            </a:r>
            <a:endParaRPr lang="en-US" sz="1132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узнают зверей по походке, голосу и привычкам. Такие загадки особенно нравятся, потому что можно представить лису, зайца, ежа или сову почти как живых.
</a:t>
            </a:r>
            <a:endParaRPr lang="en-US" sz="1182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Яблоко, хлеб, суп или ягоды легко представить на вкус и на вид. Такие загадки просты для первоклассников и часто вызывают улыбку, потому что ответ кажется очень близким.
</a:t>
            </a:r>
            <a:endParaRPr lang="en-US" sz="1182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тетрадь, карандаш и портфель каждый день рядом с учеником. Поэтому загадки о них помогают лучше запомнить названия предметов и их назначение.
</a:t>
            </a:r>
            <a:endParaRPr lang="en-US" sz="1084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Избушка, сапоги, клубок и волшебная палочка сразу переносят в мир сказок. Такие образы легко запоминаются и помогают детям вспоминать знакомые сюжеты и героев.
</a:t>
            </a:r>
            <a:endParaRPr lang="en-US" sz="1084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любимые темы детских загадок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помогают читать, думать и замечать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делают чтение живым и увлекательным. Они учат слушать слова внимательно, замечать подсказки и радоваться верному ответу. А ещё показывают: если думать не спеша, разгадка обязательно найдётся.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2026-05-24T02:32:47Z</dcterms:created>
  <dcterms:modified xsi:type="dcterms:W3CDTF">2026-05-24T02:32:47Z</dcterms:modified>
</cp:coreProperties>
</file>