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окружности: от знакомой фигуры к точной формуле
</a:t>
            </a:r>
            <a:endParaRPr lang="en-US" sz="341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колеса до циферблата: узнаем, как измерять границу окружности через радиус, диаметр и π.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и зачем она нужна в 8 классе
</a:t>
            </a:r>
            <a:endParaRPr lang="en-US" sz="2239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— расстояние вдоль её границы. В 8 классе это часть темы «Круги и окружности»: работают радиус, диаметр и число π. Формулы нужны для задач на измерения, чертежей и практических вычислений с круглыми формами.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линия: все её точки лежат на одинаковом расстоянии от центра. Это расстояние называют радиусом, и именно линия задаёт границу фигуры.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— это часть плоскости, которая ограничена окружностью. Значит, у круга есть «внутренняя область», поэтому он связан с площадью, а не только с линией.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окружности есть длина, которую и ищут в задачах. У круга измеряют площадь — другую величину, требующую своих формул и подхода.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окружности — центр, радиус и диаметр. При вычислении длины используется связь между диаметром и радиусом и вводится число π.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круг: различие между фигурами
</a:t>
            </a:r>
            <a:endParaRPr lang="en-US" sz="2239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радиус: что задаёт размеры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обычно отмечают центр O и проводят от него отрезок до точки на окружности. Такой отрезок и есть радиус r: он соединяет центр с любой точкой окружности и задаёт её размер.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и связь с радиусом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d проходит через центр и соединяет две противоположные точки окружности. Он состоит из двух радиусов, поэтому выполняется равенство d = 2r. Эти элементы помогают выбирать правильную формулу для длины.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диаметр и центр на схеме окружности
</a:t>
            </a:r>
            <a:endParaRPr lang="en-US" sz="2253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для любой окружности работает одна общая формула через π.
</a:t>
            </a:r>
            <a:pPr algn="l" indent="0" marL="0">
              <a:lnSpc>
                <a:spcPct val="115000"/>
              </a:lnSpc>
              <a:buNone/>
            </a:pPr>
            <a:r>
              <a:rPr lang="en-US" sz="134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математике (8 класс)
</a:t>
            </a:r>
            <a:endParaRPr lang="en-US" sz="1345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длины окружности к её диаметру одинаково для всех окружностей и равно π, поэтому с ростом размеров растёт и длина границы.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3,14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C = πd (π ≈ 3,14), значения округлены до двух знаков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окружности при увеличении диаметра
</a:t>
            </a:r>
            <a:endParaRPr lang="en-US" sz="177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показывает: при увеличении диаметра в одинаковое число раз длина тоже увеличивается во столько же раз.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C = πd, множитель π постоянен, поэтому точки ложатся на прямую и рост получается равномерным.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и его значение в геометрии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показывает, во сколько раз длина окружности больше её диаметра. Поэтому π удобно рассматривать как «постоянный коэффициент», который не зависит от размера фигуры.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— бесконечная десятичная дробь: её цифры не заканчиваются и не образуют повторяющийся узор. Из‑за этого в школьных вычислениях чаще используют приближения.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обычно берут π ≈ 3,14 или дробь 22/7, а в формулах оставляют знак π, когда нужна точная запись без округления.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длины окружности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применимы к задачам на окружность, где даны радиус или диаметр.
</a:t>
            </a:r>
            <a:endParaRPr lang="en-US" sz="2499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155955"/>
            <a:ext cx="4724400" cy="965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эквивалентны, потому что d = 2r, а значит C = πd = π·2r = 2πr.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формулам окружности при π ≈ 3,14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как выбрать формулу: если дан радиус — одна, если дан диаметр — другая. Оба способа приводят к одному результату.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 длины окружности
</a:t>
            </a:r>
            <a:endParaRPr lang="en-US" sz="235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длины окружности
</a:t>
            </a:r>
            <a:endParaRPr lang="en-US" sz="2609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окружности выражают в единицах длины: миллиметрах, сантиметрах, метрах и километрах. В школьных задачах чаще используют сантиметры и метры.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вычислениях важно не смешивать единицы: 1 м = 100 см, а 1 см = 10 мм. Сначала приводят все величины к одной системе измерения.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нужно записывать в той же единице, что и исходные данные, если в условии не сказано обратное. Тогда меньше всего шансов получить ошибку из‑за перевода.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в повседневных предметах
</a:t>
            </a:r>
            <a:endParaRPr lang="en-US" sz="2595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как «измеритель» пути
</a:t>
            </a:r>
            <a:pPr algn="l" indent="0" marL="0">
              <a:lnSpc>
                <a:spcPct val="90000"/>
              </a:lnSpc>
              <a:buNone/>
            </a:pPr>
            <a:r>
              <a:rPr lang="en-US" sz="37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обод колеса как окружность, его путь за один оборот равен длине этой окружности. Чем больше радиус колеса, тем длиннее траектория за оборот и тем дальше едет велосипедист за то же число вращений.
</a:t>
            </a:r>
            <a:endParaRPr lang="en-US" sz="111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крышка и обруч: длина по кромке
</a:t>
            </a:r>
            <a:pPr algn="l" indent="0" marL="0">
              <a:lnSpc>
                <a:spcPct val="90000"/>
              </a:lnSpc>
              <a:buNone/>
            </a:pPr>
            <a:r>
              <a:rPr lang="en-US" sz="3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кромке кастрюли или крышки проходит окружность. Когда вы измеряете диаметр посуды, можно сразу вычислить длину окружности по формуле и подобрать ленту или термообхват нужной длины.
</a:t>
            </a:r>
            <a:endParaRPr lang="en-US" sz="1072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часов и разметка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часов состоит из круговых линий, а некоторые разметки на стадионах и дорогах имеют форму окружностей. Для одинакового числа сантиметров по кромке разные радиусы дают разные длины — это помогает понимать, почему формула работает в реальных размерах.
</a:t>
            </a:r>
            <a:endParaRPr lang="en-US" sz="96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в повседневных предметах
</a:t>
            </a:r>
            <a:endParaRPr lang="en-US" sz="2595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C = 2πr (π ≈ 3,14), округление до сотых. Без внешних источников. 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 окружностей при разных радиусах
</a:t>
            </a:r>
            <a:endParaRPr lang="en-US" sz="201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r=2 см к r=4 см радиус увеличивается в 2 раза. Длина окружности также возрастает в 2 раза и меняется пропорционально.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C линейно зависит от r: C = 2πr. Равные шаги радиуса дают равные шаги по длине, поэтому масштабирование работает предсказуемо.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и приближённый ответ в задачах
</a:t>
            </a:r>
            <a:endParaRPr lang="en-US" sz="2524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длину окружности можно записывать через число π: например, если C = 2πr и r = 5 см, получаем C = 10π см без округления.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числового ответа выполняют подстановку приближённого π. Тогда 10π ≈ 10·3,14 = 31,4 см — это приближённый результат с указанной точностью.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вид выбирают, когда требуется запись без округлений, или когда в дальнейшем ответ нужно использовать в новых вычислениях. Символ π сохраняет смысл связи с формулой.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Приближённый вид удобен для практики, но важно следить за аккуратностью: округляют только в конце, чтобы не потерять точность в промежуточных шагах.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793" y="1518350"/>
            <a:ext cx="4441664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 выбором формулы и единиц. Перед вычислением полезно прямо отметить, дана величина r или d, и только потом подставлять числа.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 школьной практики вычислений по формулам окружности.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длины окружности
</a:t>
            </a:r>
            <a:endParaRPr lang="en-US" sz="1898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какая величина дана в условии, и внимательно следуйте формуле: при радиусе нужен множитель 2, а при диаметре — нет.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4627" y="1160879"/>
            <a:ext cx="343286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75618"/>
            <a:ext cx="481766" cy="42823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длину окружности в жизни и технике
</a:t>
            </a:r>
            <a:endParaRPr lang="en-US" sz="2204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и проволока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круглого кольца нужно знать длину его окружности, чтобы понять, сколько проволоки требуется. Точный расчёт помогает избежать нехватки или лишних витков при изготовлении.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для круглой упаковки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упаковывают предмет круглой формы, длина ленты зависит от длины окружности. Используя диаметр, можно быстро получить нужное количество материала и выстроить аккуратную обвязку.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колеса за оборот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проходит расстояние, равное длине окружности, за один оборот. Поэтому в задачах на движение расстояние считают как число оборотов, умноженное на C.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дорожки и разметка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дорожек и некоторых элементов разметки близка к окружности. Зная радиус, можно вычислить нужные длины элементов и правильно разметить траектории.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длины окружности с движением колеса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путь колеса за несколько оборотов выражается через радиус и число оборотов.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по смыслу задачи
</a:t>
            </a:r>
            <a:endParaRPr lang="en-US" sz="263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увеличивается в 2 раза, длина окружности тоже должна увеличиться в 2 раза, потому что C = 2πr — пропорция сохраняется для любых размеров.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диаметре 8 см получаем r = 4 см и C ≈ π·8 ≈ 25,12 см. Если в ответе выходит совсем другое число, значит, где-то ошибка.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отличие от ожидаемого значения часто означает перепутанную величину (r и d), неверную формулу, либо смешанные единицы измерения при подстановке.
</a:t>
            </a:r>
            <a:endParaRPr lang="en-US" sz="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C = 2πr с π ≈ 3,14. Округление до сотых/десятых по необходимости. 
</a:t>
            </a:r>
            <a:endParaRPr lang="en-US" sz="96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длина окружности при увеличении радиуса
</a:t>
            </a:r>
            <a:endParaRPr lang="en-US" sz="190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графике лежат на прямой, потому что C увеличивается равномерно при росте r: при каждом шаге радиуса длина меняется в той же пропорции.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согласуются с формулой C = 2πr: коэффициент 2π постоянный. Поэтому зависимость линейная и масштабирование по r работает без «перекосов».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длине окружности
</a:t>
            </a:r>
            <a:endParaRPr lang="en-US" sz="247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окружности есть длина, а у круга — площадь. В задачах о кромке всегда ищут длину окружности C, а не площадь круга S.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 диаметр связаны формулой d = 2r. Поэтому при наличии одного параметра можно найти другой, но формулу длины подбирают по тому, что дано в условии.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вычисления используют C = 2πr и C = πd. Число π — постоянный коэффициент для любых окружностей, поэтому оно появляется в обеих формулаx.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длины окружности делает геометрию «измеряемой»
</a:t>
            </a:r>
            <a:endParaRPr lang="en-US" sz="344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связывает геометрию с повседневными предметами и практическими измерениями. Понимание радиуса, диаметра и числа π помогает решать задачи 8 класса, проверять ответы и применять формулу в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2026-05-13T08:38:10Z</dcterms:created>
  <dcterms:modified xsi:type="dcterms:W3CDTF">2026-05-13T08:38:10Z</dcterms:modified>
</cp:coreProperties>
</file>