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форма существования вида и генетическая система: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устойчивая группа особей с общим генофондом, основа эволюции.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популяции возникла благодаря Дарвину и Четверикову. Генетика популяций раскрыла механизмы видовой изменчивости и эволюции, а популяционный подход важен в экологии и охране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популяций в биологии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особей одного вида, населяющих ограниченную территорию и обладающих общим генофондом и частичной изоляцией от других групп.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свободный обмен генетической информацией между особями, что поддерживает единство генофонда и общий уровень адаптаций.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относительной изоляцией, которая способствует формированию уникальных признаков и поддержанию эволюционной самостоятельности.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ключевые характеристики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границы популяции
</a:t>
            </a:r>
            <a:endParaRPr lang="en-US" sz="2578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в формировании ареалов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 и другие физико-географические объекты ограничивают распространение особей, создавая естественные границы между популяциями, препятствуя свободному перемещению и скрещиванию.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условия и биологическая изоляция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температуре, влажности и пищевых ресурсах формируют экологические зоны. Биологические особенности, такие как различия в поведении или питании, дополнительно усиливают изоляцию между группами.
</a:t>
            </a:r>
            <a:endParaRPr lang="en-US" sz="13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стабильного воспроизводства особей и поддержание численности вида в пределах устойчивого уровня.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популяции в жизнедеятельности вида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изменениям среды за счёт накопления и сохранения мутаций в генофонде популяции.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отбора, формирующий благоприятные наследственные признаки и эволюционную направленность.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генетической изменчивости, необходимой для выживания и развития под влиянием внешних факторов.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влияет на возможности размножения и поддерживает генетическую стабильность в популяции.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по территории может быть равномерным, случайным или группам, влияя на взаимодействие и размножение.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внутри популяции отражают её воспроизводственный потенциал и динамику численности.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популяции: пространственная, возрастная, половая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83685"/>
            <a:ext cx="5266500" cy="21458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особь, популяция, вид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уровни биологической организации, их характеристики и изоляционные механизмы.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выступает средним звеном между особью и видом, сочетая характеристики обеих.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все аллели, присутствующие у особей, что обеспечивает генетическую устойчивость и потенциал для эволюционных изменений.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генофонда в популяции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влияет на способность популяции адаптироваться и выживать в меняющихся условиях среды.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разнообразия генофонда ведёт к риску вырождения и снижению жизнеспособности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генов: непредсказуемые изменения аллельных частот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оказывает существенное влияние в малочисленных популяциях, вызывая быструю фиксацию или утрату аллелей.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 приводят к снижению генетического разнообразия и изменяют эволюционный потенциал популяции.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популяций,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и генотипический пулы: теория и практика
</a:t>
            </a:r>
            <a:endParaRPr lang="en-US" sz="2694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пул: разнообразие аллелей в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пул представляет сумму всех аллелей, присутствующих в популяции в данный момент, отражая её текущий генетический состав и потенциал адаптации.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Генотипический пул: уникальные комбинации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Генотипический пул включает разнообразные комбинации генотипов особей, демонстрируя вариации на индивидуальном уровне внутри популяции и влияя на её эволюционное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представляют собой изменения в структуре ДНК, которые возникают случайно и являются основой появления новых вариантов генов в популяции.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функциональному воздействию мутации разделяются на нейтральные, не влияющие на выживаемость; вредные, снижающие жизнеспособность; и полезные, дающие адаптивное преимущество.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 увеличивает генетическое разнообразие, создаёт материал для естественного отбора и способствует эволюционным преобразованиям внутри популяций.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генетического разнообразия
</a:t>
            </a:r>
            <a:endParaRPr lang="en-US" sz="2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возникает при миграции особей, которые переносят аллели из одной популяции в другую, изменяя местный генофонд и снижая генетическую изоляцию.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поток: обмен аллелями между популяциями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предотвращает генетическую обособленность популяций, способствует сохранению единства вида и предотвращает накопление вредных мутаций внутри отдельных групп.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поток увеличивает адаптивный потенциал популяций, поддерживая генетическое разнообразие и уменьшая эффекты инбридинга, что важно для выживания видов.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потока влияет на скорость и масштаб генетических изменений, что необходимо учитывать в экологии, селекции и сохранении редких популяций.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гетерозиготность и генетическое разнообразие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приток мигрантов значительно повышает гетерозиготность, снижая вероятность генетической деградации в популяциях.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миграции тесно связана с устойчивостью генетической структуры; чем выше миграция, тем выше генетическое разнообразие.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по генетике популяций,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популяций демонстрируют устойчивое преобладание адаптивных аллелей благодаря естественному отбору, формируя стабильные генетические характеристики.
</a:t>
            </a:r>
            <a:endParaRPr lang="en-US" sz="492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благоприятных аллелей в популяциях достигает значений около 75%, что свидетельствует о действенном отборе и адаптации к окружающей среде.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эволюционной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адаптаций в популяциях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классической концепции эволюционной биологии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разделении популяций природными барьерами, такими как горы, водоёмы или пустыни, препятствуя генетическому обмену.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процесс видообразования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формируется из-за различий в предпочитаемых условиях среды, что ограничивает скрещивание между популяциями, живущими в разных нишах.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связана с накоплением генетических различий, которые препятствуют успешному размножению даже при географической близости.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видообразования включают формирование эндемичных островных видов, различия локальных рас и временное раздробление репродуктивных циклов.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 и факторы влияния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влияющие на численность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внешних факторов относятся климатические условия и доступность пищи, которые напрямую влияют на выживаемость и размножение особей. Изменения климата вызывают колебания численности.
</a:t>
            </a:r>
            <a:endParaRPr lang="en-US" sz="168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случайные регуляторы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конкуренция и репродуктивные стратегии регулируют рост популяций, а неожиданные катастрофы и эпидемии вызывают резкие изменения численности, сокращая или восстанавливая численность.
</a:t>
            </a:r>
            <a:endParaRPr lang="en-US" sz="16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920285"/>
            <a:ext cx="5266500" cy="14726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 популяций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особенности элементарных, экологических и демовых популяций по основным биологическим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популяции определяет её эволюционную роль: элементарные — микроэволюция, демовые — динамичность, экологические — взаимодействие в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в охране природы и экологии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угроз исчезновения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популяционных моделей позволяет предсказывать изменения численности и быстро реагировать на факторы, угрожающие выживанию вида.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биоразнообразия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наблюдение за состоянием популяций позволяет выявлять угрозы и принимать меры для сохранения видов в естественных экосистемах.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охранных программ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генетической и численной динамики помогает создавать целевые программы защиты редких и уязвимых популяций растений и животных.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ключ к эволюционной устойчивости и сохранению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обеспечивают передачу и вариации генов, что позволяет живым видам адаптироваться и выживать в изменяющихся условиях, поддерживая биологическое разнообразие Земли.
</a:t>
            </a:r>
            <a:endParaRPr lang="en-US" sz="34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2026-05-10T01:37:53Z</dcterms:created>
  <dcterms:modified xsi:type="dcterms:W3CDTF">2026-05-10T01:37:53Z</dcterms:modified>
</cp:coreProperties>
</file>