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лирики Н. А. Некрасова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Некрасова соединяет гражданский пафос, социальную правду и глубокий психологизм.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 эпоха общественных перемен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Некрасова рождается в России 1840–1870-х годов — времени споров о реформах, литературе и судьбе простого человека. Его стихи отражают напряжение эпохи и нравственную цену исторических перемен.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как главный герой лирики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в центре не исключительная личность, а повседневная жизнь народа — труд, бедность, дорога, семейные заботы и исторические испытания.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героями становятся крестьяне, бурлаки, ямщики, женщины-труженицы, матери и дети. Их образы вырастают из точных бытовых деталей и живой речи.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Сочувственный авторский взгляд придает этим картинам историческую достоверность. Частная судьба в стихах поэта всегда приобретает значение общей народной темы.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гражданский долг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стихотворениях «Поэт и гражданин», «Размышления у парадного подъезда» и «Железная дорога» особенно ясно звучат мотивы долга, сострадания и ответственности слова перед временем.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голос совести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Некрасова не отделяет личное чувство от общественной позиции. Его интонация часто становится формой нравственного протеста и тревоги за страну.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лирика и поэт-обличитель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тематические направления лирики Некрасова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 пейзажная лирика у Некрасова не существуют отдельно: они уточняют общественный смысл его поэзии.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народно-социальная тема; остальные мотивы поддерживают ее и расширяют эмоциональный диапазон лирики.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лирики Н. А. Некрасова; учебная интерпретация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51" y="1377928"/>
            <a:ext cx="27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627" y="3197877"/>
            <a:ext cx="189000" cy="21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и особенности синтаксиса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Некрасова звучат как естественная речь, словно обращение к собеседнику. Это создает доверие и ощущение непосредственного разговора о важном.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всплески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Восклицания, обращения и риторические вопросы усиливают напряжение. Поэт передает не спокойное описание, а живую реакцию на боль, несправедливость и надежду.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предложения, паузы и параллелизмы замедляют или ускоряют ритм. Благодаря этому строка становится гибкой, а мысль — более убедительной и яркой.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организация речи приближает текст к исповеди и внутреннему монологу. Читатель воспринимает переживание героя как личное и психологически достоверное.
</a:t>
            </a:r>
            <a:endParaRPr lang="en-US" sz="10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опирается на интонации народной песни и причитания: повтор строк, напевный ритм и протяжные звуковые ходы создают ощущение устного, коллективного переживания.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поговорки и сказовая манера особенно заметны в стихах о женской судьбе и крестьянском труде. Здесь народная речь становится не украшением, а носителем смысла.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и фольклорная основа поэзии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художественные приёмы в лирике Некрасова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поэт соединяет социальную остроту с эмоциональной выразительностью.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работают не изолированно: вместе они делают стих социально острым, эмоционально напряженным и близким к живой речи.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над поэтикой лирики Н. А. Некрасова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как ведущий принцип построения стихотворений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постоянно сталкивает противоположные состояния: богатство и нужду, внешнее благополучие и скрытое страдание. Благодаря этому социальный конфликт становится видимым сразу.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помогает показать разрыв между официальной картиной жизни и реальностью народа. Читатель видит не отвлеченную идею, а резкое столкновение двух миров.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действует не только в отдельных строках, но и в композиции стихотворения. Оно постепенно наращивает напряжение и приводит к сильному смысловому выводу.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принцип делает поэзию Некрасова особенно убедительной: эмоциональная острота у него всегда связана с нравственным и общественным смыслом.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палитра лирики Некрасова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трагическое чувство часто соседствует с нравственной требовательностью и верой в человека.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скорбь и сострадание, но они не ведут к безысходности: эмоциональная система лирики сохраняет надежду и внутреннюю стойкость.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анализ лирики Н. А. Некрасова; учебная интерпретация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и тема материнства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Крестьянка как образ нравственной силы
</a:t>
            </a:r>
            <a:pPr algn="l" indent="0" marL="0">
              <a:lnSpc>
                <a:spcPct val="115000"/>
              </a:lnSpc>
              <a:buNone/>
            </a:pPr>
            <a:r>
              <a:rPr lang="en-US" sz="24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Некрасова крестьянская женщина показана не как идеализированный персонаж, а как человек тяжелой доли. Через труд, усталость и молчаливое терпение раскрываются её внутренняя стойкость и достоинство. Такие детали делают образ особенно убедительным.
</a:t>
            </a:r>
            <a:endParaRPr lang="en-US" sz="903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Материнство как высшая форма жертвенности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46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у Некрасова связан с заботой, тревогой и готовностью отдать себя другим. Поэт показывает, как личная любовь превращается в подвиг повседневной верности. Именно поэтому материнская тема звучит у него так пронзительно и человечно.
</a:t>
            </a:r>
            <a:endParaRPr lang="en-US" sz="918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судьба как зеркало народной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жены, вдовы, девушки-труженицы или сироты в его стихах становятся способом говорить о положении всего народа. Через частную историю поэт передает общую боль, страх перед бедностью и редкую надежду на нравственную опору.
</a:t>
            </a:r>
            <a:endParaRPr lang="en-US" sz="913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пейзаж раскрывает внутреннее состояние героя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точная бытовая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вводит дорогу, снег, сырость, вечер или зимнюю пустоту. Такая конкретность сразу задает настроение и делает пейзаж частью жизненной сцены.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связь с переживанием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картина начинает отражать тревогу, усталость или надежду героя. Внешнее пространство будто отвечает на его внутренний вопрос.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усиление драматизма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детали природы, холод и распутица подчеркивают трудность пути и обостряют конфликт. Пейзаж становится эмоциональным фоном события.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— психологический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природы помогает понять состояние человека глубже, чем прямое описание чувств. Так пейзаж превращается в средство психологической характеристики.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лирического сюжета у Некрасова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художественного развития от бытовой ситуации к нравственному выводу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и иронические интонации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у Некрасова направлена против чиновничьего равнодушия, пустых слов и показного благополучия. Он показывает, как внешняя пристойность скрывает несправедливость и человеческое унижение.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у поэта часто звучит с горечью и постепенно переходит в сарказм. Благодаря этому разоблачение становится особенно острым и точным, а социальная критика — убедительной.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сатирический тон не отменяет сочувствия. Некрасов обличает не человека как личность, а общественный порядок, который заставляет страдать слабых и беззащитных.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0987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851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гражданская позиция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8750" y="3559629"/>
            <a:ext cx="34812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и надежда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речи слышны тревога, вина и сострадание, но не отчаяние. Герой верит, что слово должно будить совесть и напоминать человеку о нравственной ответственности.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288750" y="2273275"/>
            <a:ext cx="34812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свидетеля и участника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Некрасова не стоит в стороне от событий. Он смотрит на жизнь как свидетель и участник, поэтому личное чувство у него почти всегда связано с судьбой других.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пласты в поэзии Некрасова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регистров помогает поэту сохранять естественность интонации и одновременно усиливает эмоциональную выразительность текста.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разговорной и нейтральной лексики показывает стремление к живой, доступной речи при высокой гражданской напряженности.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тексты Н. А. Некрасова; обобщение по корпусу школьно-изучаемых произведений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художественные доминанты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произведений помогает увидеть, как у Некрасова меняются тема, интонация и жанровая форма при сохранении общего гражданского пафоса.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текстах личное переживание связано с общественной проблемой, а художественная форма служит выражению нравственной оценки.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произведения Н. А. Некрасова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719065"/>
            <a:ext cx="324900" cy="25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686575"/>
            <a:ext cx="324900" cy="32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6575"/>
            <a:ext cx="324900" cy="32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Некрасова новатором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сделал лирику пространством открытого разговора о несправедливости, долге и общественной ответственности. Стихотворение у него звучит как нравственное высказывание, а не только как выражение чувства.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люди в 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героями становятся крестьяне, женщины-труженицы, бедняки и обездоленные. Такая смена фокуса расширила представление о том, кто достоин быть героем высокой поэзии.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смело вводит разговорную лексику, паузы, вопросы и повторы. Благодаря этому стихотворение приближается к живому человеческому голосу и теряет книжную отвлеченность.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правда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соединяет художественность с точным изображением эпохи. Лирика становится способом говорить о реальной жизни страны, не жертвуя эмоциональной силой и образностью.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художественного метода Некрасова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убедительно показал, что реализм в лирике может быть не сухим описанием, а эмоционально насыщенным и нравственно значимым способом говорить о действительности.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связал сострадание к человеку с ясной оценкой общественного зла. Благодаря этому гражданская тема у него не ослабевает художественно, а становится глубже и сильнее.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Некрасова повлиял на русскую литературу, усилив внимание к социальной правде, психологической точности и ответственности писателя перед временем и людьми.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лирика Некрасова по-прежнему важна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Некрасова ценна тем, что соединяет народную речь, социальную остроту и глубокую человечность. Его стихи учат видеть достоинство простого человека и понимать нравственную силу поэтического слова.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2026-05-23T11:51:10Z</dcterms:created>
  <dcterms:modified xsi:type="dcterms:W3CDTF">2026-05-23T11:51:10Z</dcterms:modified>
</cp:coreProperties>
</file>