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древнерусской воинской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рассказ о походах и сражениях Руси: князь, дружина, враг и итог, проверяющий мужество.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событий к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Воинские повести рождались в Древней Руси, когда войны становились частью жизни. Их создавали в монастырях и книжных центрах, опираясь на летописи, предания и свидетельства очевидцев о важных столкновениях с половцами и монголо-татарами.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воинской повести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обычно опирается на поход, битву и то, что случается после них. Автор показывает последствия сражения для земли и людей, а не только яркий момент победы.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действует не ради личной славы. Его главная цель — защитить родную землю, княжество и веру, поэтому поступки оцениваются через долг и ответственность.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торжественно: встречаются обращения, молитвы перед боем и противопоставление «своих» и «чужих». Так подчеркивается нравственная сторона происходящего.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воинской повести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последовательность действий и смысловых акцентов в жанре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князя и дружины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Князь: смелость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 воинской повести обычно предстает как смелый, ответственный и мудрый правитель. Перед боем он руководит людьми, стараясь поддержать их дух и определить цель похода.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Дружина: верность и общий замысел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изображается как группа верных воинов, связанных с князем дружбой и присягой. Их объединяет общий смысл подвига, поэтому в тексте особое внимание уделяется единству действий перед сражением.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832350"/>
            <a:ext cx="4332300" cy="204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воинские повести и их особенности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трех произведений помогает увидеть, как жанр сохраняет общие черты и меняет акценты в зависимости от события.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текстах сохраняются патриотическая цель и героический тон, но различаются центры внимания: личный пример сопротивления, объединение князей или детальное изображение битвы.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указанным в описании произведениям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33239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39555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62588" y="1433239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8637" y="1395559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395559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древнерусской воинской повести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обращения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воины говорят возвышенно. Их речи звучат как призыв к действию и напоминание о долге, поэтому эмоциональный смысл всегда выходит на первый план.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формулы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Повторения и заранее узнаваемые обороты помогают держать ритм рассказа. Они делают повествование похожим на важное свидетельство, где мысль возвращается снова и снова.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Молитвы перед боем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сражением герои обращаются к Богу и святым. Так появляется уверенность в помощи свыше и объясняется, почему битва воспринимается как духовное испытание.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сравнения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сравнивает бой и силу героев с природными явлениями — солнцем, орлом, бурей или морской волной. Сравнения усиливают зримость происходящего.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Перечисления и нагнетание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любят перечислять силы, действия и последствия. Этот прием помогает передать размах события и подчеркнуть цену победы или тяжесть поражения.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в воинской повести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почти всегда находится защита земли, а рядом идут религиозные объяснения происходящего. Это сочетание помогает автору связать бой и ценности.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жанр не только описывает битву, но и формирует смысл: почему подвиг важен и чему учит после сражения.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перечню тем, приведенному в описании жанра (величины условные, не исторические проценты)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смысл воинского подвига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в воинской повести нередко объясняется Божьей поддержкой. Поражение связывают с грехами, разобщенностью или недостатком единства, поэтому причина исхода всегда моральная.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боем герои молятся и просят помощи у Бога и святых. Подвиг понимается как служение не только князю, но и вере, а значит, поступок становится духовным выбором.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мотивы делают событие частью духовной истории Руси. Так автор переносит внимание с «просто боя» на вопрос о нравственном смысле и уроке для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087" y="1087645"/>
            <a:ext cx="3718800" cy="20155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0087" y="1087645"/>
            <a:ext cx="3718800" cy="2015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75088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стены Рязани, где огонь превращает жизнь в дым и тучи пепла. В центре рассказа — трагедия защитников и жителей: мужество проявляется не в красивой победе, а в стойкости перед бедой. Такая картина нужна, чтобы почувствовать цену разорения.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5089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охваченный пожаром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50112" y="3780575"/>
            <a:ext cx="3718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бедствия в повествование входит образ Евпатия Коловрата — защитника, который становится символом упорного сопротивления. Его подвиг освещает общий смысл: даже в трагедии сохраняется человеческое достоинство и память о тех, кто не сдался.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50114" y="3241225"/>
            <a:ext cx="37188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Евпатий Коловрат как символ сопротивления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разорении Рязани Батыем»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 «Задонщине»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последовательность помогает увидеть, как подготовка и молитвы ведут к решающей битве, а затем — к благодарности победе и бережному поминовению погибших.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текста убеждает: единство русских сил и общий смысл подвига раскрываются через каждый этап, от сбора дружины до памяти о павших.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реконструкция этапов повествования в «Задонщине» (XIV век).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повести изображается враг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изображение работает на смысл произведения: победа кажется оправданной не удачей, а подвигом. А трагедия воспринимается как урок, требующий верности, порядка и согласия.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врага часто описывается через обобщенные образы, но реальная историческая конкретность сохраняется. В тексте встречаются названия народов, князей, городов и опорные сведения о событиях.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противника передают через резкие действия и угрозу всему миру «своих». Так автор не просто пугает, а подчеркивает масштаб опасности для земли, людей и веры.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Врага в древнерусской воинской повести обычно показывают многочисленным и грозным. Отсюда растет напряжение: герои понимают, что цена сопротивления будет высокой — до последнего вздоха.
</a:t>
            </a:r>
            <a:endParaRPr lang="en-US" sz="1166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700" y="1632580"/>
            <a:ext cx="4332300" cy="22234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4263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 и летопись: сходство и различие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78175" y="1173375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показывает: оба ориентированы на прошлое Руси, но по-разному выстраивают рассказ и создают эффект достоверности.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 делает акцент на точности, а воинская повесть — на эмоциональном и нравственном выводе. При сходной опоре на факты различается способ воздействия на читателя.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00700" y="4468300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литературы о древнерусских жанрах (без привязки к одному изданию).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7525" y="1177584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8975" y="1198518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7350" y="2978677"/>
            <a:ext cx="376800" cy="3014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и память о погибших
</a:t>
            </a:r>
            <a:endParaRPr lang="en-US" sz="2250" dirty="0"/>
          </a:p>
        </p:txBody>
      </p:sp>
      <p:sp>
        <p:nvSpPr>
          <p:cNvPr id="11" name="Text 2"/>
          <p:cNvSpPr txBox="1"/>
          <p:nvPr/>
        </p:nvSpPr>
        <p:spPr>
          <a:xfrm>
            <a:off x="874525" y="1685259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по павшим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битвы нередко звучит горький плач по погибшим воинам. Он подчеркивает человеческую цену войны: победа не стирает утраты, а заставляет беречь память о людях и их мужестве.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863750" y="1685258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Скорбь о разрушенной земле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расширяется от людей к месту: упоминаются разрушенные города и осиротевшая земля. Так текст показывает, что война затрагивает не только ратников, но и всю жизнь общины.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74525" y="3446333"/>
            <a:ext cx="3440400" cy="8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 и поминовение
</a:t>
            </a:r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павших становится важной частью смысла: герои остаются примером верности. Благодаря плачу подвиг воспринимается как урок долга и как духовная ответственность перед потомками.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события к художественному тексту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факт превращается в воинскую повесть через цепочку свидетельств и переработок.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древнюю рукопись, где победа наступает не сама по себе, а через согласие и совместный подвиг. Смысл таких текстов помогает современному школьнику понимать: сила народа связана с общими ценностями и взаимной поддержкой. Читатель видит пример ответственности.
</a:t>
            </a:r>
            <a:endParaRPr lang="en-US" sz="725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которая учит выбирать единство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 напоминает, что смелость — это не только сила, но и долг перед родной землей. Она показывает, как герои воспринимают бой как служение вере и людям, а после битвы сохраняют память о погибших. Так рождается уважение к истории и к человеческому мужеству.
</a:t>
            </a:r>
            <a:endParaRPr lang="en-US" sz="765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как внутренний выбор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воинская повесть важна сегодня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воинской повести и их роль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черта выполняет свою функцию: историчность связывает рассказ с реальными событиями, а образность делает переживание читателя особенно живым и запоминающимся.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значения у историчности и образного языка показывают, что повесть одновременно доказывает факт и усиливает впечатление. Остальные черты поддерживают нравственный смысл.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функций жанровых признаков на основе описаний учебного курса (без численных статистических данных).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жанр особенным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Воинская повесть соединяет исторический материал и художественную форму: события берутся из прошлого, но подаются через характеры, речи и внутренние переживания героев.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Реальная битва в тексте превращается в напряженное повествование с нравственными оценками. Так читатель не только узнает о прошлом, но и получает представление о героизме и долге.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сочетанию фактов и художественных средств жанр одновременно сообщает о том, что происходило, и формирует понимание памяти. Читатель учится сохранять уважение к защитникам и их выбору.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743155"/>
            <a:ext cx="4332300" cy="22234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элементы анализа воинской повести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задает удобный план чтения: фиксируйте, что относится к фактам, а что служит для создания литературного образа и вывода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последовательно отвечать на вопросы, легко различить историческую основу и художественные приемы. Это помогает увидеть тему и идею, а не только сюжет.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школьному анализу древнерусской литературы (обобщение).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древнерусская воинская повесть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воинская повесть показывает мужество, верность и цену единства перед опасностью. Историческая память соединяется с уроком о долге, чести и ответственности, а герои остаются живыми в традиции.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2026-05-15T07:20:28Z</dcterms:created>
  <dcterms:modified xsi:type="dcterms:W3CDTF">2026-05-15T07:20:28Z</dcterms:modified>
</cp:coreProperties>
</file>