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имён деятелей истории и культуры в курсе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имён помогает увидеть литературу в контексте эпохи, искусства и истории.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словарь имён нужен на уроках литературы в 9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девятого класса имена авторов постоянно встречаются в учебнике, комментариях и названиях культурных мест. Словарь быстро подсказывает, кто этот человек, чем он известен и как связан с изучаемым произведением.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имена включаются в литературный словарь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Классики русской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словарь входят писатели и поэты, чьи тексты изучаются в школе: Пушкин, Лермонтов, Гоголь, Толстой, Достоевский, Чехов и другие. Их имена помогают связать произведение с автором и временем его создания.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критики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представлены критики и публицисты, которые объясняли смысл произведений и влияли на литературную жизнь. Белинский и Добролюбов показывают, что словарь включает не только авторов художественных текстов.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словарь входят Есенин, Ахматова, Блок, Маяковский, Цветаева и другие авторы XX века. Их творчество связано с переменами эпохи, новыми художественными формами и важными историческими событиями.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Деятели культуры рядом с литературой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может включать художников, композиторов, учёных и исторических деятелей, если они связаны с литературной эпохой. Это помогает увидеть культуру как единое пространство, а не набор отдельных предметов.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имени указываются годы жизни, страна, род деятельности и краткое значение для литературы. Такая запись делает статью точной, понятной и удобной для быстрого поиска.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словарных статей по литературным деятелям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статьи показывают, как в словаре соединяются биография, деятельность и главное достижение автора.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словарь объединяет дату жизни, профессию и вклад автора в литературу.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общеизвестные биографические сведения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Памятник, обложка, рукопись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музейные экспонаты помогают увидеть автора не только как создателя текста, но и как человека своей эпохи. Рукописи, старые издания и иллюстрации делают литературное имя узнаваемым и более живым.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рядом с изображением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изображение обычно сопровождается датами жизни, названием известного произведения и короткой подписью о вкладе автора. Такая запись сразу связывает внешность, творчество и культурное значение имени.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 фасаде 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библиотека или школа носит имя писателя, оно перестаёт быть только строкой в учебнике. Рядом с ним возникают книги, портреты и сама история города, где это имя сохраняют и передают новым поколениям.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имена как часть культурной памяти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словарная статья о деятеле литературы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записи помогает быстро сравнивать авторов и находить сведения в алфавитном порядке.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XIX 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современный литературный язык, а вместе с ним — традиция, на которой вырастает вся классическая русская литература.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Толстой, Достоевский, Тургенев, Некрасов и Островский. Их произведения раскрывают жизнь общества, человека и нравственный выбор.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проза и поэзия становятся основой школьного чтения, а имена авторов прочно входят в культурную память.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имён в словаре по разделам литературы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основа словаря связана с классической русской литературой, но в нём есть и другие важные культурные фигуры.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часть составляют авторы XIX века, поэтому именно этот период задаёт ядро словаря.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школьного словаря по литературе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XX века и литературные направления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словарь входят поэты и прозаики, чьё творчество связано с символизмом, акмеизмом, футуризмом и реализмом. Их имена помогают понять, как менялась литература в начале и середине XX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авторов особенно важен исторический фон: революция, войны, перемены в обществе и новые представления о человеке. Поэтому в статье отмечают не только годы жизни, но и время, в котором создавались тексты.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имени фиксируются ключевые произведения и особенности стиля: музыкальность строки, разговорная интонация, образность или смелый ритм. Это помогает отличать авторов не только по биографии, но и по художественной манере.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книга и биографическая справка в одной записи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помогает запомнить автора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делает словарную статью наглядной: ученик сразу связывает имя с лицом и эпохой. Это особенно полезно, когда автор встречается в первый раз. |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справка уточняют смысл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портретом обычно указаны годы жизни, главное произведение и короткий биографический факт. Такая запись ускоряет поиск и помогает не перепутать похожие имена.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авторов разных эпох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автора показывают, как менялись жанры, язык и способы изображения человека от XIX к XX веку.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преемственность литературы: от формирования языка к масштабному роману и далее к лирическому осмыслению памяти и истории.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литературы; биографические сведения об авторах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пояснение о значении имени связывает литературу, историю языка и культурную традицию.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Этимологические и справочные словари русского языка; материалы школьного курса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этимологическая справка помогает увидеть происхождение имени до славы конкретного человека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Эпохи, в которые жили самые известные литераторы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веков, в словаре учитываются литературные направления и исторические события, влияющие на творчество авторов.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ядро школьного курса связано с XIX веком, а XX век дополняет его новыми художественными поисками.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школьной программы по литературе; дата не требуется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литературное имя в словаре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поиска основан на алфавитном расположении и типовой структуре словарной статьи.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и мировой культуре одно и то же имя могли носить разные люди, жившие в разные века и работавшие в разных областях. Без дополнительных сведений их легко перепутать.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словаре рядом с именем обязательно указывают фамилию, отчество, годы жизни и род деятельности. Эти признаки сразу показывают, о каком человеке идёт речь.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 особенно важна при чтении произведений, подготовке устного сообщения и выполнении заданий. Она помогает не приписать автору чужую книгу, событие или достижение.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учит проверять информацию внимательно и аккуратно работать с именами. Для школьника это надёжный способ избежать ошибок и лучше запомнить материал.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литературе встречаются одинаковые имена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словарная статья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статья оформлена единообразно, её легче читать, сравнивать и использовать при ответах на уроке.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сведения создают основу статьи, а дополнительные элементы делают её точнее, нагляднее и полезнее для анализа.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словарной статьи по материалам задания; дата не требуется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помогает на уроках литературы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полезен и при подготовке сообщений: иллюстрации, краткие подписи и дополнительные сведения делают материал наглядным, а повторение биографий — более понятным и запоминающимся.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экономит время при чтении и обсуждении произведений: он быстро подсказывает годы жизни автора, его жанр и главное произведение, помогая связать текст с историческим временем.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из трёх имён для повторения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повтор помогает быстро запомнить самые известные имена и их главные произведения.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имени охватывают разные эпохи и показывают, как менялись темы и формы русской литературы.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фактов и проверка источников в словаре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должен опираться на энциклопедии, справочники и учебники, где сведения о писателях уже проверены и согласованы между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жизни помогают правильно определить век, эпоху и место автора в литературе, поэтому ошибка в дате сразу искажает понимание статьи.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деталям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одинаково писать фамилии, названия произведений и сокращения, чтобы читатель не запутался и мог быстро найти нужную информацию.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сведения взяты из достоверных источников, словарь становится удобным инструментом для чтения, пересказа и подготовки школьных ответов.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Словарь, который связывает имена, эпохи и тексты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имён помогает не просто запоминать авторов, а видеть за каждым именем эпоху, произведение и культурную память, которая делает литературу живой и понятной.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2026-05-23T02:52:35Z</dcterms:created>
  <dcterms:modified xsi:type="dcterms:W3CDTF">2026-05-23T02:52:35Z</dcterms:modified>
</cp:coreProperties>
</file>