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плоскости и лист Мёбиуса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направление на плоскости и почему лист Мёбиуса удивляет?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листа бумаги к ленте с одной стороной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бумажная полоска кажется простой, но один полуоборот меняет её свойства. Так появляется лист Мёбиуса — поверхность, которую можно обойти целиком, не переходя на другую сторону.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ориентация плоскости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плоскости задаёт устойчивый выбор обхода: по часовой стрелке или против часовой стрелки. Благодаря этому фигуры можно рассматривать в согласованном порядке, без путаницы в направлениях.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и правое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ориентированной плоскости можно последовательно отличать левую и правую стороны. Это удобно при работе с чертежами, маршрутами, координатами и расположением элементов на рисунке.
</a:t>
            </a:r>
            <a:endParaRPr lang="en-US" sz="1197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важна при изучении углов, многоугольников и движения по контуру. Она помогает точно описывать, в каком порядке выполняются построения и как читать результат.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направление задано заранее, геометрические действия можно записывать и читать одинаково. Это делает решения задач понятнее и исключает противоречия при смене положения фигуры.
</a:t>
            </a:r>
            <a:endParaRPr lang="en-US" sz="12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плоскость: две стороны и два направления
</a:t>
            </a:r>
            <a:endParaRPr lang="en-US" sz="2322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Лицевая и обратная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лист бумаги имеет две разные стороны. При переворачивании они меняются местами, но остаются отдельными поверхностями, которые легко различить в любом положении.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края полоски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бумажную полоску, у неё будут два отдельных края. Они не соединяются сами по себе и остаются разными линиями по всей длине.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слева направо сохраняет свой смысл при обычном повороте листа в пространстве. Поэтому на такой поверхности можно уверенно задавать направление движения и обхода.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Привычная ориентируемость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показывает поверхность, на которой выбор левой и правой стороны не вызывает противоречий. Именно такие поверхности называют ориентируемыми.
</a:t>
            </a:r>
            <a:endParaRPr lang="en-US" sz="9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полоски к листу Мёбиуса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создании бумажной модели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 Мёбиуса односторонний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 центру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линию вдоль середины ленты, она вернётся в исходную точку. При этом не возникнет перехода на отдельную вторую сторону, как у обычной полоски.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обход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Двигаясь по поверхности, можно пройти весь путь без разрыва. Это показывает, что у листа Мёбиуса нет привычного разделения на верхнюю и нижнюю стороны.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 воспринимается как единое целое: его нельзя разделить на две независимые стороны без разреза. Такое свойство называют односторонностью.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Неориентируемость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односторонности лист Мёбиуса относят к неориентируемым поверхностям. На нём нельзя везде последовательно сохранить один и тот же выбор левой и правой стороны.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обычной ленты и листа Мёбиуса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различие проявляется сразу по нескольким признакам, а не только по внешнему виду.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 отличается от обычной ленты топологически: у него меньше сторон и краёв, но непрерывный обход возможен.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свойств бумажной ленты и листа Мёбиуса; учебная модель, без числовых измерений.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край вместо двух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обычной ленты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простой бумажной полоски два отдельных края. Каждый из них можно проследить как самостоятельную линию, не переходящую на противоположную сторону поверхности.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замкнутый контур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листа Мёбиуса край образует один непрерывный путь. Если начать движение в любой точке, можно обойти весь контур и вернуться туда 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нитью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легко показать цветной нитью или карандашной линией. След идёт без разрыва по всему краю и подтверждает, что край у такой ленты только один.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бумажную ленту с полуоборотом и карандаш. Небольшая ширина полоски помогает аккуратно вести линию и лучше увидеть результат опыта.
</a:t>
            </a:r>
            <a:endParaRPr lang="en-US" sz="979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Проведите карандашом по середине ленты, не отрывая его. Линия постепенно охватит всю поверхность и вернётся к началу, как будто поверхность одна.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второй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движения не нужно переходить на отдельную противоположную сторону. Это наглядно показывает, что у листа Мёбиуса нет привычного деления на две поверхности.
</a:t>
            </a:r>
            <a:endParaRPr lang="en-US" sz="989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подтверждает опыт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прост, но очень убедителен: он показывает односторонность наглядно, через действие, а не только через объяснение словами или рисунком.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 карандашом и лентой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трёх поверхностей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плоскость, обычная лента и лист Мёбиуса по основным признакам.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не с формой, а с внутренними свойствами поверхности: у листа Мёбиуса одна сторона и один край.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моделей: плоскость, бумажная лента, лист Мёбиуса.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 названия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поиск новых поверхностей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Математики изучали, как ведут себя поверхности при сгибании, склеивании и разрезании. Эти исследования подготовили почву для открытия объектов с неожиданными свойствами.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 быстро превратился в классический пример, на котором удобно объяснять односторонность и неориентируемость. Его стали использовать в учебных и научных рассуждениях.
</a:t>
            </a:r>
            <a:endParaRPr lang="en-US" sz="1233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 год: независимое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Фердинанд Мёбиус и Иоганн Бенедикт Листинг независимо описали поверхность с одной стороной и одним краем. Это стало важным шагом в развитии топологии.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Название, сохранившееся в математике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объекта связано с фамилией Мёбиуса. Сегодня лист Мёбиуса — одно из самых известных геометрических и топологических понятий.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Ориентируемые и неориентируемые поверхности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Ориентируемая поверхность позволяет последовательно выбирать одно и то же направление обхода в любой точке, не сталкиваясь с противоречием при движении по поверхности.
</a:t>
            </a:r>
            <a:endParaRPr lang="en-US" sz="1173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и левая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поверхности можно устойчиво различать правую и левую сторону, а также согласованно задавать обход фигур, углов и контуров.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выбор ломается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движения по поверхности прежнее направление перестаёт совпадать само с собой, поверхность называют неориентируемой: в ней возникает противоречие.
</a:t>
            </a:r>
            <a:endParaRPr lang="en-US" sz="1228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школьная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лист бумаги ориентируем, а лист Мёбиуса — нет. Поэтому он служит наглядным примером поверхности, где привычное разделение на стороны исчезает.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идея односторонности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помогает объяснять разные задачи: от учебных моделей до технических решений и выразительных форм в культуре.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идея односторонности используется в математике, но заметна и в инженерии, искусстве и дизайне как удобный образ непрерывности.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«Лист Мёбиуса»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Разрезание листа Мёбиуса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1538" y="131758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ленты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полоске бумаги находят линию посередине. Именно этот путь показывает, как распределена поверхность, и подготавливает опыт к разрезанию.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817288" y="3755537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 вдоль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аккуратно разрезать ленту по центральной линии, она не распадается на две отдельные части. Вместо этого получается одна длинная перекрученная полоса.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2188" y="122963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полоса отличается от исходной: у неё меняется число витков и сохраняется непрерывность. Опыт наглядно показывает особую внутреннюю структуру листа Мёбиуса.
</a:t>
            </a:r>
            <a:endParaRPr lang="en-US" sz="1283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разрезании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опыта с бумажной лентой Мёбиуса и наблюдение результата после центрального разреза.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7381" y="1844204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2769" y="18442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76775" y="1850834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 в науке и технике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 помогает изучать неориентируемые поверхности, замкнутые пути и переходы без разрыва. На нём удобно объяснять, почему не всегда можно выбрать одинаковую сторону по всей поверхности.
</a:t>
            </a:r>
            <a:endParaRPr lang="en-US" sz="1292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идеи встречаются в конструкциях с непрерывным движением, например в некоторых лентах и конвейерных системах. Модель помогает понять, как ведёт себя замкнутая полоса.
</a:t>
            </a:r>
            <a:endParaRPr lang="en-US" sz="1292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представления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такие образы используют для обсуждения непрерывности, замкнутых траекторий и свойств поверхности в пространстве. Простая бумажная форма делает абстрактную идею наглядной.
</a:t>
            </a:r>
            <a:endParaRPr lang="en-US" sz="1186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лист Мёбиуса связывает фигуру и её свойства: стороны, края, обход и разрезание. Так ученики видят, что геометрия изучает не только размеры, но и строение объекта.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листа Мёбиуса привлекает скульпторов своей непрерывностью и плавным поворотом. В металле или камне она выглядит как цельный объект, который будто не имеет привычной внутренней границы. Поэтому образ легко узнаётся и запоминается.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Скульптура, которая не кончается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Дизайнеры используют эту форму, когда хотят показать единство, движение и непрерывность. Даже простая лента с полуоборотом может стать ярким символом, который работает без длинного пояснения и сразу вызывает интерес.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 с идеей бесконечности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интерьере и декоративном искусстве лист Мёбиуса выглядит современно и необычно. Он соединяет точность геометрии с выразительностью формы, поэтому одинаково хорошо подходит для макета, украшения или учебной модели.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Декоративный объект с математическим смыслом
</a:t>
            </a:r>
            <a:endParaRPr lang="en-US" sz="1291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 в символах и искусстве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геометрии фигур к топологии поверхностей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рассматривает не точные размеры, а то, что сохраняется при непрерывных преобразованиях без разрыва.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геометрия отвечает за измерения, а топология — за устойчивые свойства поверхности, которые видны на листе Мёбиуса.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геометрии и топологии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 листе Мёбиуса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главные свойства листа Мёбиуса и понять, почему эта бумажная модель так важна в математике.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полоска бумаги после полуоборота становится объектом с необычными свойствами, которые изучает топология.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математики; классический пример топологии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необычное свойство обычной полоски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Мёбиуса показывает, что у фигур важны не только форма и размер. Один полуоборот превращает обычную полоску в поверхность с одной стороной и одним краем, открывая путь к новым идеям.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2026-05-29T01:07:45Z</dcterms:created>
  <dcterms:modified xsi:type="dcterms:W3CDTF">2026-05-29T01:07:45Z</dcterms:modified>
</cp:coreProperties>
</file>