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его роль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Товары, услуги и потребности людей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важно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 пользуемся результатами хозяйства: едим, учимся, ездим, лечимся и общаемся. За этим стоят труд людей, работа предприятий и решения государства.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хозяйства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охватывает все виды деятельности, которые создают полезные вещи и помогают людям жить, учиться, работать и отдыхать. Его результатом становятся товары и услуги, нужные обществу каждый день.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труд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труд людей соединяется с природными ресурсами, техникой и знаниями. Так появляются хлеб, одежда, транспорт, жильё, обучение и медицинская помощь, без которых невозможно нормальное развитие общества.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не существует само по себе: оно нужно, чтобы удовлетворять повседневные потребности людей. Чем сложнее общество, тем больше видов деятельности требуется для его нормальной жизни.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хозяйства связаны между собой: одна добывает сырьё, другая его перерабатывает, третья перевозит и продаёт готовую продукцию. Поэтому хозяйство работает как единое целое.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потребности к результату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удовлетворить эти потребности, нужны ресурсы: сырьё, вода, энергия, техника и рабочая сила. Без них невозможно ни изготовить товар, ни организовать услугу.
</a:t>
            </a:r>
            <a:endParaRPr lang="en-US" sz="96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труд превращаются в конкретные результаты: хлеб, одежду, дома, перевозки, обучение и лечение. Так хозяйство соединяет возможности общества с его повседневными запросами.
</a:t>
            </a:r>
            <a:endParaRPr lang="en-US" sz="831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возникают потребности человека: в пище, жилье, одежде, безопасности, общении и образовании. Именно они подсказывают обществу, что нужно производить и какие услуги развивать.
</a:t>
            </a:r>
            <a:endParaRPr lang="en-US" sz="831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товары и услуги доходят до людей, потребности становятся удовлетворёнными. Поэтому хозяйство можно представить как цепочку от нужды к полезному результату.
</a:t>
            </a:r>
            <a:endParaRPr lang="en-US" sz="9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хозяйственная цепочка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нужды человека к конечному результату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создают две сферы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сфера создаёт вещи и условия, которые можно увидеть и использовать: продукты, одежду, жильё, дороги, технику. Она даёт обществу основу повседневной жизни.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Нематериальная сфера производит не вещи, а полезные действия и знания: обучение, лечение, управление, культуру, информацию. Её результат часто нельзя потрогать, но он очень важен.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сферы тесно связаны: без транспорта и техники не будет современных услуг, а без образования и науки не будет развития производства. Одна поддерживает другую.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нужны и материальные блага, и нематериальные услуги. Поэтому хозяйство рассматривают как целостную систему, где разные виды деятельности дополняют друг друга.
</a:t>
            </a:r>
            <a:endParaRPr lang="en-US" sz="9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материальной сферы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сфера объединяет отрасли, которые создают и доставляют основные материальные блага.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отрасли материальной сферы работают на создание вещей и их доведение до 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и фабриках сырьё превращается в нужные людям вещи: от продуктов и ткани до машин и мебели.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промышленности — переработка сырья и выпуск готовой продукции
</a:t>
            </a:r>
            <a:endParaRPr lang="en-US" sz="1834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 по теме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сельское хозяйство помогает людям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поставляет молоко, мясо, яйца, шерсть и другие продукты. Оно зависит от кормов, ухода за животными и соблюдения условий содержания, поэтому требует постоянной работы людей.
</a:t>
            </a:r>
            <a:endParaRPr lang="en-US" sz="1229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связано с повседневным питанием каждого человека. От урожая, погоды и качества работы сельских тружеников зависит, какими будут продукты на столе.
</a:t>
            </a:r>
            <a:endParaRPr lang="en-US" sz="1229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обеспечивает людей зерном, овощами, фруктами и другими культурами. Кроме пищи, оно даёт сырьё для промышленности, например хлопок и отдельные виды масличных растений.
</a:t>
            </a:r>
            <a:endParaRPr lang="en-US" sz="12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создаёт среду, в которой люди живут, учатся, лечатся и передвигаются.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объектов показывают, насколько строительство важно для повседневной жизни
</a:t>
            </a:r>
            <a:endParaRPr lang="en-US" sz="1834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линии хозяйства — перевозка людей и передача информации. Они ускоряют снабжение, работу предприятий и общение между территориями.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связывают хозяйство в единую систему.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«Понятие хозяйства. Его структура»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Нематериальная сфера: услуги и знания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Нематериальная сфера создаёт не вещи, а полезные для жизни услуги и знания.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Нематериальная сфера поддерживает развитие человека и общества через услуги, знания и общественный порядок.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«Понятие хозяйства. Его структура»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важно не только само по себе: оно готовит людей к труду и новым профессиям, без которых хозяйство не развивается.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роль в хозяйстве начинается задолго до первой работы человека.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«Понятие хозяйства. Его структура»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помогает сохранять здоровье, а значит — силы для учёбы, труда и повседневной жизни. Это основа качества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поддерживает учёбу, работу и участие в жизни общества.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«Понятие хозяйства. Его структура»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хозяйства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участвуют не только производители: каждый участник выполняет свою роль в общей системе.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работает как система, где потребление, производство и регулирование взаимно связаны.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«Понятие хозяйства. Его структура»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товар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в хозяйстве: от сырья до потребителя.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видим каждый день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Хлеб: длинный путь до прилавка
</a:t>
            </a:r>
            <a:pPr algn="l" indent="0" marL="0">
              <a:lnSpc>
                <a:spcPct val="115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зерно попадает в поле и на склады, затем его очищают и перемалывают в муку. После этого пекарня получает сырьё, выпекает хлеб и отправляет его в магазин, где покупатель видит только готовый результат.
</a:t>
            </a:r>
            <a:endParaRPr lang="en-US" sz="874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Одежда: от сырья к покупке
</a:t>
            </a:r>
            <a:pPr algn="l" indent="0" marL="0">
              <a:lnSpc>
                <a:spcPct val="115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куртка начинается с ткани или другого сырья, а заканчивается на вешалке в магазине. Между этими этапами работают фабрика, транспорт, склад и продавец. Каждый шаг важен, потому что без него вещь не дойдёт до покупателя.
</a:t>
            </a:r>
            <a:endParaRPr lang="en-US" sz="829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рядом с нами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поездка на автобусе и визит к врачу — тоже часть хозяйства. Здесь человек получает не вещь, а услугу, которая экономит время, сохраняет здоровье и помогает учиться, работать и жить удобно.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 — это вся деятельность людей по созданию товаров и услуг. Оно нужно для того, чтобы удовлетворять повседневные и общественные потребности.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и услуга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 можно купить и потом использовать, а услугу получают в процессе её оказания. Хлеб, тетрадь и стул — это товары, а обучение, лечение и перевозка — услуги.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участвуют домохозяйства, предприятия и государство. Одни покупают и работают, другие производят, третьи устанавливают правила и обеспечивают важные общественные нужды.
</a:t>
            </a:r>
            <a:endParaRPr lang="en-US" sz="972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 едина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отрасли связаны между собой: сырьё, труд, транспорт, торговля и потребление образуют единую цепочку. Если выпадает одно звено, страдает весь процесс.
</a:t>
            </a:r>
            <a:endParaRPr lang="en-US" sz="10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Структуру хозяйства удобно понимать через три опоры: сферы, отрасли и участников. Именно они показывают, как одна общая система обеспечивает жизнь общества каждый день.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опоры помогают увидеть хозяйство целиком.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«Понятие хозяйства. Его структура»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вокруг нас: единая система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соединяет труд людей, ресурсы, производство и услуги в одну систему. Понимая её устройство, легче заметить, как обычные вещи и нужные услуги появляются вокруг нас.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2026-07-27T01:17:36Z</dcterms:created>
  <dcterms:modified xsi:type="dcterms:W3CDTF">2026-07-27T01:17:36Z</dcterms:modified>
</cp:coreProperties>
</file>