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переменные: ключевые темы и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Звёзды, изменяющие яркость и размер, открывают двери в понимание мироздания.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исследования переменных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переменные звёзды были зафиксированы Давидом Фабрициусом. Генриетта Ливитт выявила связь периода и блеска, что позволило Хабблу доказать наличие других галактик.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пульсирующих переменных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— это звёзды в нестабильном состоянии, проявляющемся периодическим изменением светимости и радиуса.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варьируется от незначительных колебаний до десятков звёздных величин, в зависимости от типа и состояния звезды.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пульсации охватывают диапазон от нескольких часов до нескольких лет, отражая внутренние процессы звезды.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Пульсации связаны с изменениями давления и температуры во внешних слоях, обусловленными ионизацией водорода и гелия.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пульсаций звёзд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сжатия температура и давление резко повышаются, вызывая увеличение непрозрачности оболочки.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непрозрачности задерживает энергию, что приводит к расширению внешних слоёв звезды.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сжатия и расширения создаёт циклы изменения светимости, наблюдаемые с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пульсирующих переменных в Галактике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и RR Лиры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преимущественно располагаются в молодых звёздных областях спиральных рукавов, а RR Лиры — в старых шаровых скоплениях и галактическом гало.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Мириды и другие 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Мириды встречаются в диске Галактики и характеризуют поздние стадии эволюции красных гигантов.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на диаграмме Герцшпрунга–Рассела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сосредоточены в полосе нестабильности, где происходит активная пульсация.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переменных демонстрирует их разные стадии и физические характеристики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звездной астрономии,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точно измерять космические расстояния с минимальной погрешностью.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 2022 года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периода и света цефеид применяется для создания шкалы расстояний во Вселенной.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 обладают малой массой около 0,7 солнечной и короткими периодами пульсаций от 0,2 до 1 дня, что обеспечивает стабильность их характеристик.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светимость стандартизирована, что позволяет использовать эти звёзды для определения расстояний внутри старых звездных скоплений и галактического гало.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 как индикаторы древних 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красного гиганта с массой до 10 солнечных, начинаются долгопериодические пульсации.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фаза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Пульсации с периодами до 1000 дней и амплитудой блеска до 8 звездных величин, проявления значительных изменений радиуса.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жизненного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массы и переход к поздним этапам развития, что влияет на дальнейшую судьбу звезды.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мирид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типа δ Щита: особенности и применение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δ Щита — звёзды спектральных классов A–F, с массой от 1,5 до 2,5 солнечных, демонстрируют быстрые пульсации с периодами в пределах нескольких часов.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Амплитуды их светимости составляют примерно 0,3 звездной величины, что делает их чувствительными индикаторами внутренних процессов.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астеросейсмологии они предоставляют данные для глубокого изучения структуры и динамики звёздных оболочек.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448" y="1835776"/>
            <a:ext cx="406646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типов пульсирующих переменных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параметры четырех типов переменных: масса, амплитуда колебаний, периоды пульсации и область распространения в Галактике. Приведена сводка ключевых характеристик для быстрого 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переменных существенно отличаются по физическим параметрам и местообитанию, что отражает разные этапы и условия звёздной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каталоги и обзоры переменных звёзд
</a:t>
            </a:r>
            <a:endParaRPr lang="en-US" sz="8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давление в атмосфере пульсирующих звёзд изменяются циклично, благодаря чему наблюдается периодическая вариация светимости и размера звезды.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излучения приводит к накоплению энергии, вызывающему расширение внешних слоёв звезды и увеличению её светимости во время пульсации.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Ионизационные зоны водорода и гелия играют ключевую роль, так как в этих областях непрозрачность значительно возрастает, задерживая фотонный поток.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цикл пульсации повторяется вслед за фазами сжатия и расширения, формируя характерные световые кривые, важные для анализа свойств переменных звёзд.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процессы в атмосфере переменных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пульсации пульсирующей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динамических изменений в периоды пульсаций по физическим моделям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период–светимость для цефеид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связь позволяет оценивать абсолютную звёздную величину по периоду пульсации цефеид с высокой точностью в разных галактиках.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зависимость служит «стандартной свечой» в астрономии, что критично для построения космической шкалы расстояний.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Калибровка на цефеидах Магеллановых облаков, последние обзоры 2020 года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в задачах космологии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обеспечивают точное измерение расстояний в Галактике и за её пределами, что помогает уточнить размеры и структуру Млечного Пути.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калибруют постоянную Хаббла, исследуют удалённые галактики M31 и M33, что важно для оценки возраста и расширения Вселенной.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CCD-камеры и фотометры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цифровые детекторы с высокой чувствительностью для регистрации малых изменений светимости и точного построения световых кривых.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миссии Gaia, Kepler, TESS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обсерватории обеспечивают непрерывные и точные наблюдения в широком диапазоне, выявляя тысячи новых переменных звёзд.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алгоритмы машинного обучения для автоматического обнаружения, классификации и анализа переменных среди огромных массивов данных.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Многоволновой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разных длинах волн помогают изучать физику атмосферы и внутренние процессы пульсирующих звёзд с повышенной точностью.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получения данных о переменных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 Кита — первая открытая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звезда была впервые зарегистрирована как переменная в 1596 году. Её яркость заметно колеблется, что помогло понять природу пульсации звёзд и феномены изменения светимости.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δ Цефея — эталон цефеид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δ Цефея служит прототипом класса цефеид. Её регулярные пульсации с периодом около 5 дней легли в основу изучения зависимости период–светимость и калибровки космических расстояний.
</a:t>
            </a:r>
            <a:endParaRPr lang="en-US" sz="101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 в шаровом скоплении M3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переменных RR Лиры выявлено в M3, важном старом шаровом скоплении, что позволило исследовать древние звёздные популяции и структуру гало Галактики.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пульсирующих переменных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вызовы и перспективы исследований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влияния металличности на параметры пульсирующих переменных остаются открытыми и требуют дальнейших наблюдений для корректировки калибровок.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Двойственные и мультиспектральные системы создают сложные световые кривые, анализ которых помогает понять влияние взаимодействий на пульсации.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проекты, такие как LSST, расширяют горизонты исследования многотысячных популяций переменных, улучшая статистику и обнаруживая новые классы объектов.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позволили точно измерить размеры Млечного Пути, улучшая наше понимание структуры и динамики галактики.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пульсирующих переменных в исследование Вселенной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Подтверждена реальность внешних галактик, доказано существование множества систем за пределами нашей собственной, расширена карта Вселенной.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изучения морфологии галактик и динамики звёздных скоплений, способствуя развитию теорий космической эволюции.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процессы звёздной эволюции исследуются через анализ пульсаций, что помогает моделировать жизненный цикл различных классов звёзд.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пульсирующих переменных в астрофизике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соединяют физику звёзд и космическую метрологию, раскрывая структуру вселенной и продвигая современные методы изучения космоса через точные астрономические измерения.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2026-05-08T00:42:31Z</dcterms:created>
  <dcterms:modified xsi:type="dcterms:W3CDTF">2026-05-08T00:42:31Z</dcterms:modified>
</cp:coreProperties>
</file>