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Aren't We Amazing? —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человека проявляется в разуме, языке, технологиях, морали и культуре.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английский через тему человеческой уникальности?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открывает доступ к глобальным знаниям, технологиям и культуре, повышая возможности развития и общения в современном мире.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мозг: основа интеллекта и обучения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мозг состоит из 86 миллиардов нейронов, обеспечивающих абстрактное мышление, анализ и сложное планирование действий.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Нейропластичность мозга способствует быстрому освоению новых навыков, включая иностранные языки, что важно для изучающих английский.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Асимметрия полушарий обеспечивает специализацию функций: левое отвечает за речь, правое — за творческое и пространственное мышление.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— мировой язык коммуникации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— родной язык для сотен миллионов и официальный для более 70 государств. Это создаёт единое поле для общения и обмена информацией.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Многочисленность носителей и официальных стран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 международных научных статей публикуется на английском, а конференции ведутся преимущественно на этом языке, что делает его незаменимым в науке.
</a:t>
            </a:r>
            <a:endParaRPr lang="en-US" sz="933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лидерство и издание публикаций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английского обеспечивает понимание мировых культур и расширяет карьерные перспективы во многих международных сферах деятельности.
</a:t>
            </a:r>
            <a:endParaRPr lang="en-US" sz="979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мост и профессиональный рост
</a:t>
            </a:r>
            <a:endParaRPr lang="en-US" sz="12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21 века: критическое мышление и креативность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помогает оценивать качество информации, выстраивать логичные аргументы и принимать обоснованные решения в различных ситуациях.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английским способствует участию в международных образовательных программах и развитию коммуникационных и командных навыков.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 skills, такие как самопрезентация и сотрудничество, совершенствуются благодаря активному использованию языка в различных проектах и взаимодействиях.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Креативность стимулирует поиск необычных решений и инноваций, что востребовано во всех областях современного мира и научных исследований.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 обучении: цифровая 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мобильные приложения предоставляют богатые ресурсы для самостоятельного изучения английского и общения с носителями языка онлайн.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устройства расширяют возможности интерактивного обучения, что повышает мотивацию и качество усвоения материала в любом возрасте.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международных языковых исследований,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английского языка среди молодёжи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изучающих английский связан с глобализацией и важностью языка в образовании и бизнесе.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владения английским в Германии отражает системный подход к обучению, в России — активный рост городских школ.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416602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личности и их вклад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Илон Маск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Влиятельный новатор в космических и автомобильных технологиях, использующий английский для международного сотрудничества.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классической физики, чьи труды на английском языке лежат в основе современной науки.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Создатель теории эволюции, его работы способствовали развитию биологии и были опубликованы на английском.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нескольких языков, включая английский, расширяет горизонты для научных открытий и культурного обмена.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Шекспира изменило английскую литературу и заложило основы многих современных литературных жанров и драматургии.
</a:t>
            </a:r>
            <a:endParaRPr lang="en-US" sz="802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Шекспир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книг Роулинг стала глобальным культурным феноменом, популяризировав английский среди молодёжи всего мира.
</a:t>
            </a:r>
            <a:endParaRPr lang="en-US" sz="841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Джоан Роулинг и «Гарри Поттер»
</a:t>
            </a:r>
            <a:endParaRPr lang="en-US" sz="1173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США и Великобритании формирует мировые тренды, распространяя современные культурные образы и идеи.
</a:t>
            </a:r>
            <a:endParaRPr lang="en-US" sz="84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Голливудская индустрия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английского на мировую культуру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100595"/>
            <a:ext cx="4663800" cy="2942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по глобальному языковому образованию,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владения английским языком в разных странах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уровень знаний среди школьников и ключевые влияющие факторы в России, Франции, Китае и Финляндии.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обучения и доступ к ресурсам напрямую влияют на уровень владения английским и конкурентоспособность учащихся.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образования: школы и международные экзамены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получаемых сертификатов свидетельствует о росте уровня языковой подготовки, что открывает школьникам новые возможности для обучения за рубежом и карьерного развития.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школы внедряют инновационные методики обучения английскому языку, включая проектные задания и интерактивные технологии, что повышает мотивацию и качество усвоения материала у обучающихся.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 носителями языка и практические занятия в языковых клубах расширяют коммуникативные навыки, что помогает успешно готовиться к международным экзаменам, таким как IELTS и TOEFL.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международных проектах и олимпиадах
</a:t>
            </a:r>
            <a:pPr algn="l" indent="0" marL="0">
              <a:lnSpc>
                <a:spcPct val="100000"/>
              </a:lnSpc>
              <a:buNone/>
            </a:pPr>
            <a:r>
              <a:rPr lang="en-US" sz="295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United Nations и международные конкурсы
</a:t>
            </a:r>
            <a:pPr algn="l" indent="0" marL="0">
              <a:lnSpc>
                <a:spcPct val="100000"/>
              </a:lnSpc>
              <a:buNone/>
            </a:pPr>
            <a:r>
              <a:rPr lang="en-US" sz="5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школьники активно принимают участие в мероприятиях Model United Nations, что помогает формировать лидерство и умение вести переговоры на английском языке. Международные конкурсы стимулируют творческое мышление и расширяют кругозор.
</a:t>
            </a:r>
            <a:pPr algn="l" indent="0" marL="0">
              <a:lnSpc>
                <a:spcPct val="100000"/>
              </a:lnSpc>
              <a:buNone/>
            </a:pPr>
            <a:r>
              <a:rPr lang="en-US" sz="236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Обмены и стажировки для развития навыков
</a:t>
            </a:r>
            <a:pPr algn="l" indent="0" marL="0">
              <a:lnSpc>
                <a:spcPct val="100000"/>
              </a:lnSpc>
              <a:buNone/>
            </a:pPr>
            <a:r>
              <a:rPr lang="en-US" sz="5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обмена и стажировки дают возможность погружения в англоязычную среду, способствуют межкультурному пониманию и развивают толерантность, что становится важным ресурсом в профессиональном и личностном росте.
</a:t>
            </a:r>
            <a:endParaRPr lang="en-US" sz="2262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возможности: литература, театр, блогинг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 эссе и рассказов на английском языке развивает письменную речь и аналитическое мышление у школьников, позволяя выразить уникальные идеи и взгляды.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театральных постановках на английском способствует практическому усвоению языка и раскрытию артистического потенциала через постановку постановок и ролевую игру.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многоязычных блогов предоставляет площадку для обмена опытом и личными достижениями, расширяя аудиторию и укрепляя навыки коммуникации в цифровой среде.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сценариев и мультимедийных проектов на английском языке объединяет знания из разных областей, стимулируя командную работу и креативные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стал главным средством установления международных дружеских связей среди молодёжи, способствуя снижению культурных разрывов и предубеждений.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показатель подростков по всему миру регулярно общаются с иностранными сверстниками на английском языке.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Global Teens Network, 2023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волонтёрские программы: новые горизонты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международных волонтёрских программах, таких как Erasmus+ и AIESEC, позволяет внести вклад в глобальные проекты, развить навыки лидерства и завести полезные контакты по всему миру.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молодые люди используют английский для самостоятельных путешествий, что способствует развитию самостоятельности, адаптивности и расширению мировоззрения за счёт культурного обмена.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и ценности в современном мире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и принятие международных документов по правам человека происходят преимущественно на английском, являясь важным языком формирования глобальной этики.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молодые люди переосмысливают традиционные ценности, расширяют представления о гражданской ответственности, толерантности и уважении к многообразию культур.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дискуссиях на английском способствует формированию критического мышления и готовности к конструктивному диалогу на международной арене.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молодёжи в решение глобальных проблем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стартапы, направленные на устойчивое развитие и экологиию, становятся двигателями инноваций, используя английский для международного продвижения проектов.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помогает делегатам российских молодёжных организаций эффективно участвовать в международных форумах и климатических саммитах.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коммуникаций на глобальном уровне способствует обмену лучшими практиками и формированию международного сообщества молодых лидеров.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Активисты и образовательные инициативы вовлекают подростков в глобальные дискуссии, формируют навыки публичных выступлений и аргументации на 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школьника к гражданину мира через знание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компетенций и опыта в области английского языка и международного взаимодействия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810598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671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59394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Горизонты, открываемые английским языком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академическая мобильность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английского дает доступ к ведущим мировым университетам и международным программам, что расширяет возможности для получения качественного образования за рубежом.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карьера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увеличивает шансы на трудоустройство в транснациональных компаниях и позволяет участвовать в глобальных проектах и бизнес-коммуникации.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 культурное сотрудничество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59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9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владение английским способствует обмену знаниями, инновациям и укрепляет международные связи в различных сферах научной и культурной деятельности.
</a:t>
            </a:r>
            <a:endParaRPr lang="en-US" sz="12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возможностей: будущее в наших руках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молодёжь объединяет языковую грамотность, цифровую адаптивность и глобальное мышление, что позволяет реализовывать потенциал и строить гармоничное, устойчивое будущее для всего человечества.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2026-05-07T22:08:48Z</dcterms:created>
  <dcterms:modified xsi:type="dcterms:W3CDTF">2026-05-07T22:08:48Z</dcterms:modified>
</cp:coreProperties>
</file>