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«В дороге» как начало «некрасовской темы»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стихотворение, где уже слышны народная боль, сочувствие и гражданский голос поэта.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и литература 1840-х годов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входит в литературу в эпоху острых споров о крепостном праве, судьбе крестьянина и назначении писателя. На этом фоне «В дороге» сразу звучит как произведение о реальной жизни и социальной правде.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стихотворения и композиция диалога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остановка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Барин просит ямщика рассказать что-нибудь в пути, и обычная бытовая ситуация становится началом разговора о народной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ямщика звучит просто и естественно; текст строится как подлинный устный рассказ, а не как книжное рассуждение.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 крестьянского быта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появляется трагический эпизод, который раскрывает тяжелую судьбу людей в крепостной России.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 превращается в размышление о положении народа, а диалог — в социально значимый художественный прием.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означает не только место действия. Она становится образом России, где движение есть, но нет ни покоя, ни справедливого порядка.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Заснеженный тракт, холод и пустынное пространство создают ощущение одиночества. Пейзаж усиливает мрачное звучание текста и подчеркивает безысходность услышанной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04219"/>
            <a:ext cx="415500" cy="36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22686"/>
            <a:ext cx="415500" cy="33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Барин и ямщик: два разных мира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Барин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задает вопрос и запускает рассказ, но остается слушателем. Его присутствие показывает социальную дистанцию между господином и человеком из народа.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Ямщик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от лица крестьянского мира: без книжной вычурности, с внутренней болью и правдивой интонацией, которой доверяет читатель.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едут по одной дороге, но принадлежат к разным социальным слоям. Этот контраст делает неравенство особенно заметным и значимым.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проследим, какие мотивы формируют смысл стихотворения и как они работают на раскрытие народной темы.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мотивы сходятся к одной теме: народная судьба показана как источник социальной боли и нравственного сочувствия.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«В дороге»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 «В дороге»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«некрасовская тема» в стихотворении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бытовой сцены к общественному смыслу по тексту «В дороге»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раннем стихотворении простая речь ямщика помогает передать социальную правду без декларативности и книжного пафоса.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1845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написания «В дороге», когда разговорная интонация уже стала важнейшим признаком поэтики Некрасова.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«В дороге»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сюжетные события сами по себе, а изменение тона: от спокойной беседы к трагическому переживанию.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нарастает ступенчато и не исчезает в финале, поэтому стихотворение оставляет горькое, неразрешенное впечатление.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«В дороге»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крепостного страдания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крестьянки показана не как исключительный случай, а как типичная человеческая драма, рожденная крепостным строем и бесправием.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история героини раскрывает разрушительную силу несвободы: она ломает судьбу, лишает человека опоры и разрушает семейную жизнь.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Некрасов утверждает мысль о нравственной ответственности общества за страдание простого человека и о цене социальной несправедливости.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сочувствие к человеку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не обличает крепостной мир открытым монологом, но его оценка слышна в самом выборе сюжета: он заставляет услышать боль простого человека и увидеть ее без прикрас.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делает переживание особенно сильным: трагедия крестьянской жизни показана не как литературный эффект, а как подлинная человеческая драма, вызывающая доверие и сострадание.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раскрывается через внимательное отношение к речи ямщика и к самой ситуации разговора: за бытовой формой постепенно проступает нравственный смысл происходящего.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этом раннем стихотворении заметна гражданская направленность Некрасова: поэзия для него связана с правдой жизни, памятью о народной беде и ответственностью перед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79289"/>
            <a:ext cx="4333200" cy="19308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выразительные средства не украшают текст, а помогают точнее передать народную трагедию и авторское сочувствие.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прием работает на одну задачу: сделать народную историю ощутимой, правдивой и эмоционально значимой.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стихотворение «В дороге» (1845)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настроение и смысл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тракт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Заснеженная дорога у Некрасова выглядит не просто фоном, а пространством испытания. Холодный путь сразу задает ощущение трудности и одиночества, будто сама природа разделяет судьбу людей, вынужденных ехать по этому безрадостному пространству.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небо и пустота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Мрачное небо, тусклый свет и отсутствие оживления делают картину почти безжизненной. В таком пейзаже особенно остро чувствуется бедность, замкнутость и бесприютность крестьянского мира, о котором рассказывает ямщик.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дорога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воспринимается как символ разобщенности и жизненной неустроенности. По ней движутся люди, но их путь не обещает облегчения: пейзаж подчеркивает не движение к цели, а тяжелое существование без надежды на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натуральной школой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выбирает не исключительное событие, а будничный разговор в дороге, тем самым следуя принципу натуральной школы: литература должна показывать реальную жизнь, а не отвлеченную красивость.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социальная среда: положение крестьянина, зависимость от господ, бытовая бедность. Такая конкретность приближает текст к реалистическому изображению общества 1840-х годов.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речи, подробность деталей и интерес к «маленькому человеку» делают стихотворение не только лирическим, но и наблюдательным, почти аналитическим по своему художественному строю.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бытовая рамка быстро отступает перед более глубоким содержанием: личный рассказ становится способом говорить о судьбе народа.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распределен между частным и общим, но ведущими оказываются социальная тема и обобщение о России.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композиции стихотворения «В дороге» по тексту Н. А. Некрасова (1845)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частной истории к общенациональному смыслу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«В дороге» стало прологом некрасовской темы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впервые отчетливо звучит народ как главный предмет поэзии: внимание сосредоточено не на героике, а на жизни простого человека и его страдании.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намечается будущая поэтика Некрасова: живая разговорная речь, бытовая конкретность и отказ от отвлеченной риторики делают текст особенно близким реальной жизни.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личная история сразу приобретает общественный масштаб: частный случай в дороге превращается в размышление о крепостной России и ее несправедливости.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«В дороге» можно считать художественным началом некрасовского мира, где сострадание к человеку соединяется с гражданской ответственностью поэта.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Черты, которые продолжатся в позднем творчестве Некрасова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Некрасов будет еще настойчивее говорить о народном горе, труде и семейной боли, но уже в «В дороге» виден главный принцип: слушать жизнь через судьбу простого человека.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устойчивый интерес поэта к живой народной речи и к интонации устного рассказа — прием, который останется важным и в его зрелой лирике.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уже соединяются эмоциональная выразительность и социальная мысль, поэтому ранний текст воспринимается как точка, из которой вырастает весь дальнейший некрасовский взгляд на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некрасовской темы в творчестве поэта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раннее сочувствие к человеку перерастает в гражданскую поэзию Некрасова.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6200" y="534175"/>
            <a:ext cx="368100" cy="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200" y="1988160"/>
            <a:ext cx="368100" cy="294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850" y="3390625"/>
            <a:ext cx="3648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школьного анализа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проследить, как обычный разговор в дороге превращается в историю с трагическим смыслом. Это помогает понять, как построено движение от бытового к социальному.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обратить внимание на живую речь ямщика, простые фразы и паузы. Именно интонация делает рассказ убедительным и усиливает впечатление подлинности.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стоит показать, что сочувствие выражено не прямыми оценками, а выбором темы, деталями и тоном. Так раскрывается гражданский смысл стихотворения.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«В дороге» как исток некрасовского мира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«В дороге» показывает, как из простого дорожного разговора рождается большой разговор о народной судьбе, социальной боли и ответственности поэта перед людьми.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2026-05-19T20:13:57Z</dcterms:created>
  <dcterms:modified xsi:type="dcterms:W3CDTF">2026-05-19T20:13:57Z</dcterms:modified>
</cp:coreProperties>
</file>