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доколумбовой Америки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древних государств, где власть, вера и природа были тесно связаны.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плаваний Колумба в Америке существовали разные общества: от городов-государств до крупных империй. Их история показывает, как по-разному народы строили власть, хозяйство и культуру.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до европейцев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создала разные пути развития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Мезоамерике тёплый климат и плодородные земли помогали развивать земледелие, строить города и поддерживать плотное население. Здесь рано сложились сложные политические центры и торговые связи.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требовали приспособления к высоте и крутым склонам. Люди строили террасы, дороги и складские системы, чтобы использовать горную среду и соединять удалённые области.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и прилегающие территории развивали жизнь вдоль рек, которые служили путями передвижения и обмена. В лесной среде особенно важными были водные маршруты и знание местности.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острова и побережья связывали разные группы через море. Здесь обмен, рыболовство и перемещения по воде были не менее важны, чем земледелие на суше.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рельеф влияли на устройство общества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Урожай и 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чаще возникали там, где можно было регулярно получать урожай и содержать большое население. Избыток пищи позволял выделять людей для управления, ремёсел и военной службы.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Горы и 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общества приспосабливались к рельефу с помощью террас, мостов и дорог. Это помогало соединять поселения и использовать землю, которая иначе была бы трудной для земледелия.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Реки как 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лесных и речных районах власть держалась на контроле путей передвижения и обмена. Реки становились главными дорогами, а поселения располагались там, где было удобно перевозить товары.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Вода и ирригация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областях приходилось создавать каналы и системы орошения. Управление водой укрепляло власть правителей, потому что без общего труда урожай был бы невозможен.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были устроены государства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порядок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доколумбовой Америке государство означало не только власть, но и порядок: кто собирает дань, кто принимает решения и кто отвечает за священные правила общества.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власть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обществах правитель считался посредником между людьми и богами. Его авторитет поддерживали ритуалы, церемонии и представление о особом священном статусе.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и союзы объединяли ближайшие территории, а империи подчиняли множество народов и земель. Поэтому формы правления сильно отличались по размеру и устройству.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обязанности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дань и труд общин обеспечивали строительство, армию и храмы. Государство существовало не абстрактно, а через повседневные обязанности людей и перераспределение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политических форм в доколумбовой Америке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основных форм власти помогает увидеть, почему одни общества держались на одном городе, а другие управляли огромными территориями.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Город-государство было компактнее и самостоятельнее, а империя могла подчинять больше земель, но требовала более сложной системы контроля.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Город-государство и империя: в чём разница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Майя: города, письмо и календарь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Тикаль и Чичен-Ица были не просто крупными городами, а самостоятельными центрами власти. Каждый из них имел храмы, площади и правителей, а соперничество между городами влияло на союзников и торговлю.
</a:t>
            </a:r>
            <a:endParaRPr lang="en-US" sz="109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Города-соперники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календарь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 создавали письменность, записывали даты и вели сложные календари. Эти знания помогали жрецам и правителям определять время обрядов, а также следить за важными циклами природы и общества.
</a:t>
            </a:r>
            <a:endParaRPr lang="en-US" sz="109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традиция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культура майя объединяла разные города через религию, архитектуру и представления о космосе. Даже при соперничестве они оставались частью одного большого цивилизационного мира.
</a:t>
            </a:r>
            <a:endParaRPr lang="en-US" sz="11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 усилил власть ацтеков, связав вместе несколько городов и подчинив соседние земли. Контроль над рынками и данью сделал столицу богатым центром.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Тройственного союза и Теночтитлана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ацтеков держалась на сочетании военной мощи, экономического контроля и централизованной столицы.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Ацтеки: союз, дань и столица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Мезоамерика как сеть соседних культур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соседство, соперничество и взаимное влияние культур Мезоамерики.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Инки: империя Анд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инков тянулась вдоль Анд на тысячи километров и объединяла многие народы под властью Куско. Управление держалось на дорогах, мостах, посланцах и точном учёте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областями обеспечивали дороги и бегуны-часки, которые передавали сообщения и распоряжения. Такая система помогала быстро собирать сведения, налоги и труд для нужд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опиралась на труд общин, складские запасы и строгий порядок распределения работ. Это позволяло строить террасы, поддерживать армию и снабжать города в разных климатических поясах.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Культовые центры, земледелие на террасах и мастерство гончаров появились в Андах задолго до Инков и подготовили основу для их государства.
</a:t>
            </a:r>
            <a:endParaRPr lang="en-US" sz="114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культурам Чавин, Мочика и Инков; историческая периодизация Анд.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культура, тем шире использовались накопленные навыки: инки объединили религиозные, инженерные и административные достижения предшественников.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Предшественники инков в Андах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Ирокезская лига объединила шесть народов и стала примером союза, где важные решения принимались не одним правителем, а совместным советом.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входили в Ирокезскую лигу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 Ирокезской конфедерации (Хауденосауни).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0751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5881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Правители, жрецы и знать принимали ключевые решения, следили за порядком и поддерживали связь власти с религиозными обрядами и традицией.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защищал и кормил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 обеспечивали общество пищей, а воины защищали земли, участвовали в походах и помогали удерживать влияние государства на соседние территории.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создавал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создавали керамику, ткани, украшения и орудия труда, превращая местные материалы в ценные изделия для повседневной жизни и обмена.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связывал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соединяли города и регионы, переносили продукты, соль, обсидиан и идеи, благодаря чему разные области Америки были связаны между собой.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управлял и кто работал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хозяйстве разных регионов сочетались местные культуры растений, труд на земле и обмен на рынках, где особенно ценились дефицитные товары.
</a:t>
            </a:r>
            <a:endParaRPr lang="en-US" sz="108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хозяйству Мезоамерики, Анд, Амазонии и прибрежных зон.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устойчивость давали земледелие и обмен: именно они поддерживали рост населения, специализацию труда и связи между областями.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земля, рынки и обмен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власть были связаны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помогали людям объяснять устройство мира и укрепляли общие правила жизни. Праздники и церемонии напоминали, что общество подчиняется не только законам, но и священному порядку.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не просто зданиями, а центрами власти, где проводились важные обряды, хранились символы статуса и подтверждалось право правителя руководить людьми.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Жертвоприношения в некоторых обществах воспринимались как часть отношений с богами и попытка сохранить равновесие мира. Это был религиозный ритуал, а не случайное насилие.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Правитель-посредник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Правителя часто считали посредником между людьми и богами. Поэтому его власть поддерживалась не только силой, но и представлением о священной обязанности.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воевали государства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землю и ресурсы воевали там, где были плодородные поля, вода, редкие камни или удобные дороги. Победа усиливала контроль над жизненно важными районами.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помогали защищать или расширять пути обмена. Кто контролировал торговлю, тот усиливал влияние на соседей и получал доступ к редким товарам.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позволяли получать дань с покорённых общин. Это были продукты, ткани, труд людей и другие ценности, нужные для содержания власти и войска.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Престиж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поход повышал престиж правителя. Победа показывала силу государства, укрепляла авторитет элиты и убеждала соседей признавать новую политическую реальность.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цивилизаций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Монументальная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города и ступенчатые пирамиды показывают, что многие общества умели организовывать большой труд, добычу материалов и строительство сложных центров власти.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42500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Инженерные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мосты и каналы связывали районы, ускоряли передвижение людей и товаров и помогали управлять территориями, удалёнными от столицы.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1287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Письмо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 создали письменность и развивали точные календари, а также наблюдали за движением небесных тел, чтобы согласовывать ритуалы и расчёт времени.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72125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Управление империей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 строили систему дорог, складов и посланцев, чтобы быстро передавать распоряжения и ресурсы на огромных пространствах Анд.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42500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Знание неба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небом помогали связывать власть, религию и календарный порядок, а значит — делать жизнь общества более предсказуемой и организованной.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власти возникали не одновременно: сначала появились ранние центры, затем города-государства, позже — крупные империи и союзы.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доколумбовой Америки по учебным обобщениям.
</a:t>
            </a:r>
            <a:endParaRPr lang="en-US" sz="886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шла не по прямой линии: новые государства появлялись на основе прежних традиций, но с более сложной организацией власти.
</a:t>
            </a:r>
            <a:endParaRPr lang="en-US" sz="111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существовали эти государства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и что различало государства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общие признаки государств и главные различия между городами-государствами, союзами и империями.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видно до сих пор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Доколумбовая Америка была не одним миром, а множеством разных обществ с собственными путями развития. Их опыт сохранился в языках, хозяйстве, названиях мест и знаниях о природе.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2026-07-25T23:49:38Z</dcterms:created>
  <dcterms:modified xsi:type="dcterms:W3CDTF">2026-07-25T23:49:38Z</dcterms:modified>
</cp:coreProperties>
</file>