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первой половины XIX века: эпоха Пушкина, Лермонтова и Гоголя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когда родилась русская классика.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больших перемен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1812 и 1825 годов писатели особенно остро размышляли о России, человеке, обществе и будущем страны. Книги, журналы, театры и салоны стали пространством живого разговора эпохи.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классицизма к романтизму и реализму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века литература сохраняла черты классицизма: высокий стиль, интерес к гражданскому долгу и строгие правила построения жанров.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 первый план вышел романтизм. Он обращался к чувствам, мечте, свободе и внутреннему миру человека, который не похож на других.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века укрепился реализм. Он стремился правдиво показать повседневную жизнь, общественные противоречия и живые человеческие характеры.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и начало русского романтизма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жанры и переводы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открыл для русской поэзии новые интонации. Он развивал элегию и балладу, а также переводил европейских авторов, расширяя литературный кругозор.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и их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«Светлане» и «Людмиле» слышны народные мотивы, таинственность и мечтательность. Эти произведения помогают почувствовать, как важен для поэта внутренний мир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Крылов: басня как язык жизненной мудрости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написал более 200 басен. Краткие сюжеты с животными помогали легко и метко говорить о человеческих недостатках.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«Ворона и Лисица», «Мартышка и Очки», «Стрекоза и Муравей» высмеиваются глупость, хвастовство, лень и самоуверенность.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язык близок к разговорной речи, поэтому многие выражения запоминаются сразу. Басни Крылова до сих пор звучат живо и понятно.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была написана в 1824 году и стала одной из самых известных пьес русской литературы. Она точно передает жизнь московского дворянства.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— столкновение Чацкого с фамусовским обществом, где важнее чин, связи, покорность и внешний успех, чем ум и честность.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реплики пьесы стали крылатыми. Поэтому произведение не только смешит, но и заставляет задуматься о косности и силе нового взгляда.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Грибоедов и комедия «Горе от ума»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центральная фигура эпохи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объединил лирику, поэму, драму и прозу, а его язык стал основой современного русского литературного языка: простого, точного и выразительного.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главных произведений — «Руслан и Людмила», «Евгений Онегин», «Борис Годунов» и «Повести Белкина». Через них он по-новому показал человека, историю и общество.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лирика: свобода, дружба, любовь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«К Чаадаеву» звучит вера в свободу и в активную гражданскую позицию молодого поколения.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 глубине сибирских руд» обращено к декабристам и поддерживает их надеждой на стойкость духа и верность идеалам.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«Я вас любил…» чувство показано тихо и благородно: без упреков, но с глубокой внутренней силой.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Пушкина рядом с личными переживаниями звучат природа, память и дружба. Всё это создаёт ощущение ясности и гармонии.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Пушкина в разных жанрах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автор по-разному раскрывает близкие идеи в стихах, романе, драме и прозе.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жанр, тем больше в нём места для жизни общества, выбора героя и исторического взгляда.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С. Пушкина: «К Чаадаеву», «Евгений Онегин», «Борис Годунов», «Повести Белкина». Дані не количественные, шкала условная.
</a:t>
            </a:r>
            <a:endParaRPr lang="en-US" sz="7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Онегин»: путь романа в стихах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1823 год — начало работы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начинает роман в стихах и постепенно создаёт широкую картину русской жизни: от столичного света до деревенского быта.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 год — завершение произведения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становится итогом большого творческого замысла. В нём соединяются личная история, наблюдения за эпохой и размышления о судьбе героя.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годы — появление главных героев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раскрываются Онегин и Татьяна. Через их характеры видны воспитание, привычки общества и влияние среды на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49423"/>
            <a:ext cx="4865100" cy="19675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Лермонтов: сходство и различие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поэтов показывает общие черты эпохи и разные способы видеть мир.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чаще показывает мир как гармоничный и многообразный, а Лермонтов — как тревожный и внутренне конфликтный. Вместе они задают два важнейших направления русской поэзии XIX 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поэтов и школьная литературная традиция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поэт одиночества и протеста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продолжает романтическую традицию, но делает ее более тревожной и трагической. В его стихах человек часто чувствует себя одиноким, чужим среди людей и не находит покоя.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«Парус», «Тучи» и «Смерть поэта» звучат стремление к свободе, боль от несправедливости и внутренний протест. Эти чувства переданы через яркие образы природы и движения.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Лермонтова не просто мечтает, а спорит с миром и самим собой. Поэтому его поэзия кажется особенно напряженной, честной и глубоко личной.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Лермонтова запоминаются музыкальностью, сильным ритмом и эмоциональной силой. Он показывает не внешний сюжет, а душевное состояние человека, который ищет смысл и не соглашается с ложью.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 — первый психологический роман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в глазах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появляется не сразу как прямой рассказчик, а через наблюдения разных персонажей. Благодаря этому читатель видит его с разных сторон: умным, холодным, наблюдательным и в то же время одиноким. Такой прием делает образ особенно живым и сложным.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раскрывающая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«Бэла», «Княжна Мери» и «Фаталист» герой попадает в разные ситуации, где проявляются его скука, самолюбие и внутренняя пустота. При этом он не выглядит простым злодеем: в нем есть сила, талант и постоянное недовольство собой.
</a:t>
            </a:r>
            <a:endParaRPr lang="en-US" sz="13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и тема «маленького человека»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«Шинель» Гоголь показывает Акакия Акакиевича как человека тихого, незаметного и беззащитного. Читатель видит, как легко общество может унизить того, у кого почти нет силы защищаться.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«Ревизор» писатель высмеивает страх, ложь и чиновничью глупость. В «Мертвых душах» он показывает мир, где жадность и пустота становятся привычными, а человек теряет духовную глубину.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смешное часто вызывает не только смех, но и тревогу. Поэтому его произведения одновременно смешат, огорчают и заставляют задуматься о справедливости и человеческом достоинстве.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литературный герой в первой половине XIX века
</a:t>
            </a:r>
            <a:endParaRPr lang="en-US" sz="215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образа героя от классицизма к реалистической прозе и лирике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журналы и литературная жизнь эпохи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Грибоедова и Гоголя быстро становились событием для зрителей. Театр помогал литературе выходить за пределы книги и превращал спор о героях в живое общественное обсуждение.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журналы публиковали новые произведения, рецензии и критические статьи. Они влияли на то, какие авторы становились известными, и формировали читательские вкусы образованной публики.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и 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салонах и литературных кружках встречались писатели, критики и читатели. Там обсуждали книги, общественные вопросы и новые идеи, а также спорили о будущем русской литературы.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круга читателей сделало литературу важной частью общественной жизни. Произведения все чаще читали, пересказывали и обсуждали не только в столице, но и в образованных семьях по всей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литературы первой половины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не исчезают, а постепенно усложняются: от коротких и поучительных форм литература движется к большим произведениям о человеке и обществе.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века усиливается роль прозы и жанров, где важны характер, конфликт и социальная среда. Это показывает переход к реализму.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литературы XIX века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474455"/>
            <a:ext cx="4405200" cy="238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первой половины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чаще всего называют при изучении русской классики первой половины XIX 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показывает, что литература эпохи развивалась сразу в разных жанрах: от басни и баллады до романа, драмы и сатирической прозы.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школьного курса литературы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литературы первой половины XIX века сегодня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этой эпохи учат понимать честь, свободу, ответственность и человеческое достоинство. Эти понятия важны и сегодня, потому что помогают оценивать поступки человека и его отношение к другим.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Пушкина, Лермонтова и Гоголя остается живым и выразительным. Их тексты развивают вкус к точному слову, помогают замечать характеры и лучше понимать настроение эпохи.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мечтой и реальностью, долгом и чувством, личным и общественным не устарели. Поэтому книги первой половины XIX века читают не только в школе, но и как разговор о человеке вообще.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начинается здесь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создала главные основы русской литературы: новые темы, новые жанры и новый взгляд на человека. Именно поэтому эта эпоха остается началом русской классики.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2026-05-23T00:23:48Z</dcterms:created>
  <dcterms:modified xsi:type="dcterms:W3CDTF">2026-05-23T00:23:48Z</dcterms:modified>
</cp:coreProperties>
</file>