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612750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сложные слова с числительными в английском языке
</a:t>
            </a:r>
            <a:endParaRPr lang="en-US" sz="2396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408332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сложных слов с числительными: структура, функции, значение в английском языке.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лингвистический контекст числительных в сложных словах
</a:t>
            </a:r>
            <a:endParaRPr lang="en-US" sz="1766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числительных в сложных словах английского языка началось в среднеанглийский период. Такие слова позволяли точно описывать технику, культуру и науку. Сегодня они распространены в британском и американском вариантах языка, что демонстрирует преемственность терминологии и повседневной речи.
</a:t>
            </a:r>
            <a:endParaRPr lang="en-US" sz="1211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слова с числительными включают в себя числительное, которое указывает на количество или порядок. Эти слова объединяют числительное с существительным или прилагательным, образуя единое лексическое целое.
</a:t>
            </a:r>
            <a:endParaRPr lang="en-US" sz="1152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примеры: 'two-story' (двухэтажный), где числительное указывает этажность, и 'third-grade', отражающий порядковый номер.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комбинации обладают важной функцией в языковой системе, обеспечивая точность в описании характеристик объектов и явлений.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сложных слов с числительными в английском
</a:t>
            </a:r>
            <a:endParaRPr lang="en-US" sz="264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числительных в составе сложных слов
</a:t>
            </a:r>
            <a:endParaRPr lang="en-US" sz="265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числительные в повседневной речи
</a:t>
            </a:r>
            <a:pPr algn="l" indent="0" marL="0">
              <a:lnSpc>
                <a:spcPct val="100000"/>
              </a:lnSpc>
              <a:buNone/>
            </a:pPr>
            <a:r>
              <a:rPr lang="en-US" sz="14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как two-, five-, ten- часто комбинируются с существительными для описания объективных количеств. Примером служит дорожный знак 'two-way street', обозначающий двухстороннее движение.
</a:t>
            </a:r>
            <a:endParaRPr lang="en-US" sz="1463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в научной и литературной терминологии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3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second-, third-, tenth- преимущественно встречается в научных текстах и художественной литературе. Обложка книги 'Twentieth-century literature' иллюстрирует такой пример.
</a:t>
            </a:r>
            <a:endParaRPr lang="en-US" sz="1378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в технических названиях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термины, например, 'four-wheel vehicle', сочетают числительные с обозначениями частей, указывая на конструктивные особенности предметов техники.
</a:t>
            </a:r>
            <a:endParaRPr lang="en-US" sz="172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соединяются с существительными, прилагательными или причастиями преимущественно через дефис, формируя сложные структуры, например, 'five-minute' или 'second-hand'.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обозначают меры времени ('five-minute break'), возраст ('three-year-old') или качество и состояние ('second-hand').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сложных слов с числительными структурировано и системно, что облегчает понимание и использование в разных сферах языка.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Корректное написание и использование дефисов критично для сохранения смысла, так как неоднородные конструкции без них могут нести двусмысленность.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образования сложных слов с числительными в английском
</a:t>
            </a:r>
            <a:endParaRPr lang="en-US" sz="248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424649"/>
            <a:ext cx="3709500" cy="10092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модели сложных слов с числительными: структура и примеры
</a:t>
            </a:r>
            <a:endParaRPr lang="en-US" sz="236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комбинации числительного с разными частями речи и примерами: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модели отражают разнообразие структур и позволяют формировать точные характеристики объектов.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Oxford English Dictionary, Cambridge Grammar.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лежит корень числительного, например, 'three' в 'three-legged', указывающий количество или порядок.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 служит связующим элементом, предотвращая двусмысленности и обеспечивая целостность сложного слова.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корень второго компонента (например, 'legged', 'fold') добавляет значения, раскрывая свойства или характеристики объекта.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Морфемный состав английских сложных слов с числительными
</a:t>
            </a:r>
            <a:endParaRPr lang="en-US" sz="264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473064"/>
            <a:ext cx="5742000" cy="130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3027077"/>
            <a:ext cx="5742000" cy="1300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Орфографические и пунктуационные нормы
</a:t>
            </a:r>
            <a:endParaRPr lang="en-US" sz="2934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470575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 как ключевой символ в сложных словах
</a:t>
            </a:r>
            <a:pPr algn="l" indent="0" marL="0">
              <a:lnSpc>
                <a:spcPct val="100000"/>
              </a:lnSpc>
              <a:buNone/>
            </a:pPr>
            <a:r>
              <a:rPr lang="en-US" sz="7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между числительным и последующим словом ставится дефис — 'two-way', 'five-star'. Такая практика стандартизирует написание и облегчает восприятие слов.
</a:t>
            </a:r>
            <a:endParaRPr lang="en-US" sz="1362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3024588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Исключения из дефисного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слова, например 'threefold' или 'hundredfold', традиционно пишутся слитно, отражая устойчивость в языке. Примером служит вывеска 'five-star' в гостиничной индустрии.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-ed в 'four-legged' указывает на физическую характеристику объекта, демонстрируя связку с телесной формой.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363700"/>
            <a:ext cx="6227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суффиксов и словообразовательных элементов
</a:t>
            </a:r>
            <a:endParaRPr lang="en-US" sz="2649" dirty="0"/>
          </a:p>
        </p:txBody>
      </p:sp>
      <p:sp>
        <p:nvSpPr>
          <p:cNvPr id="8" name="Text 3"/>
          <p:cNvSpPr txBox="1"/>
          <p:nvPr/>
        </p:nvSpPr>
        <p:spPr>
          <a:xfrm>
            <a:off x="3416095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-fold ('twofold') применяется для обозначения кратности или степени деления, расширяя семантику слова.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583651" y="2359854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-piece в 'three-piece' акцентирует количество составляющих, уточняя числовую структуру предмета.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образования сложного слова с числительным
</a:t>
            </a:r>
            <a:endParaRPr lang="en-US" sz="1832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комплексного слова с числом и ключевые моменты написания.
</a:t>
            </a:r>
            <a:endParaRPr lang="en-US" sz="107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92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слова с числительными обычно выражают количественные характеристики, обозначая число частей или элементов — например, «four-wheel» указывает на транспорт с четырьмя колёсами.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30650" y="212525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значимая функция — передача порядкового номера, как в словах «first-class» или «second-tier», отражающих степень или ранг в системе оценок.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483063" y="2935709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также обозначают возрастные или временные показатели — «two-year-old» описывает возраст, «forty-minute» — длительность события или интервала.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44812" y="3742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распространены в сферах рекламы, науки, образования и юридической документации, где важна точность и компактность выражения количественных данных.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94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Семантическая нагрузка и сферы употребления
</a:t>
            </a:r>
            <a:endParaRPr lang="en-US" sz="264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употребления в англоязычных СМИ и учебной литературе
</a:t>
            </a:r>
            <a:endParaRPr lang="en-US" sz="2450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свидетельствуют о широком внедрении подобных слов в разные стили речи и тексты, от повседневных до специализированных.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числительными входят в активный лексический состав современного английского, обеспечивая краткость и информативность.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British National Corpus, 2022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6200" y="1471264"/>
            <a:ext cx="4260600" cy="11317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5475" y="2929637"/>
            <a:ext cx="4276200" cy="1177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 научной и технической терминологии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509225"/>
            <a:ext cx="40308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Трёхфазные электрические системы в промышленности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4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«three-phase» описывает способ передачи электроэнергии, обеспечивающий стабильную работу промышленных установок. Он широко используется в инженерии и энергетике для характеристики специфики электрических сетей.
</a:t>
            </a:r>
            <a:endParaRPr lang="en-US" sz="1461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2967750"/>
            <a:ext cx="40308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Четырёхтактный двигатель внутреннего сгорания
</a:t>
            </a:r>
            <a:pPr algn="l" indent="0" marL="0">
              <a:lnSpc>
                <a:spcPct val="100000"/>
              </a:lnSpc>
              <a:buNone/>
            </a:pPr>
            <a:r>
              <a:rPr lang="en-US" sz="15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авиации и автомобильной промышленности термин «four-stroke» отражает цикл работы двигателя. Это определение важно для понимания устройства и принципов работы двигателей разного типа.
</a:t>
            </a:r>
            <a:endParaRPr lang="en-US" sz="152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числительными часто используются для указания продолжительности или интервала, например, «two-week holiday» помогает чётко обозначить временные рамки отдыха.
</a:t>
            </a:r>
            <a:endParaRPr lang="en-US" sz="1195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также описывают состав предметов или групп, как в примере «three-piece band», обозначающем музыкальный коллектив из трёх человек.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удобны в расписаниях и объявлениях, обеспечивая быструю передачу информации в повседневном общении и планировании.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устной речи и повседневных текстах
</a:t>
            </a:r>
            <a:endParaRPr lang="en-US" sz="264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2218725"/>
            <a:ext cx="4231200" cy="13502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образовании и употреблении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распространённые ошибки, связанные с отсутствием дефиса и неправильным порядком компонентов, а также корректные формы сложных слов с числительными.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Корректное использование дефиса существенно влияет на правильность понимания и письменную грамотность в английском.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Merriam-Webster Style Guide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сложных словах с числительными ударение часто падает на первый компонент, например, в словах «TWO-story» и «FOUR-wheel» слышится усиленный акцент на числительном.
</a:t>
            </a:r>
            <a:endParaRPr lang="en-US" sz="1194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усложнении структуры слова – добавлении дополнительных частей – ударение распределяется между элементами для сохранения смысловой ясности.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фонетическое правило помогает различать части речи и значения, обеспечивая чёткое восприятие слов в устной речи.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Акцентологические особенности и произношение
</a:t>
            </a:r>
            <a:endParaRPr lang="en-US" sz="264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сложные слова с числительными функционируют как прилагательные, например, «five-star hotel», характеризующие качество или категорию объекта.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роли существительных встречаются формы с суффиксом «-fold», например, «threefold», обозначающие количественные или качественные показатели.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качестве наречий выступают слова вроде «twice-weekly», указывающие на периодичность действия или события.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 встречаются в составе фразовых глаголов, где числительные обычно не используются, но примерами можно считать производные словосочетания с числовыми компонентами.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среди различных частей речи
</a:t>
            </a:r>
            <a:endParaRPr lang="en-US" sz="264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473064"/>
            <a:ext cx="5742000" cy="130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3027077"/>
            <a:ext cx="5742000" cy="1300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сложные слова с числительными в английском и русском языках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470575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дефиса в английском – ключевая особенность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характеризуется активным использованием дефиса для связывания числительного и существительного в сложных словах, что позволяет ясно обозначать количественную характеристику, как в «two-way» или «five-minute».
</a:t>
            </a:r>
            <a:endParaRPr lang="en-US" sz="1199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3024588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 и структура в русском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7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подобные слова чаще пишутся слитно, например, «двухкомнатный» или «пятилетие». Структура сложных слов отличается, отражая специфические морфологические традиции русского языка, что важно учитывать при переводе.
</a:t>
            </a:r>
            <a:endParaRPr lang="en-US" sz="124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сложные слова с числительными быстро появляются в современном английском: примеры — «four-screen cinema» для многозальных кинозалов и «six-pack abs» для описания мускулатуры.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363700"/>
            <a:ext cx="6227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Тенденции развития и неологизмы
</a:t>
            </a:r>
            <a:endParaRPr lang="en-US" sz="2804" dirty="0"/>
          </a:p>
        </p:txBody>
      </p:sp>
      <p:sp>
        <p:nvSpPr>
          <p:cNvPr id="8" name="Text 3"/>
          <p:cNvSpPr txBox="1"/>
          <p:nvPr/>
        </p:nvSpPr>
        <p:spPr>
          <a:xfrm>
            <a:off x="3416095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неологизмы активно внедряются в молодежный сленг и профессиональный язык, расширяя возможности выразительности и конкретики.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583651" y="2359854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Онлайн-словари оперативно фиксируют и включают эти новшества, демонстрируя живую динамику развития лексики с числительными.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сложных слов с числительными в изучении английского
</a:t>
            </a:r>
            <a:endParaRPr lang="en-US" sz="2172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сложных слов с числительными важно для точного восприятия и использования английского языка, способствуя глубокому пониманию культуры, науки и повседневного общения.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2026-05-07T17:58:55Z</dcterms:created>
  <dcterms:modified xsi:type="dcterms:W3CDTF">2026-05-07T17:58:55Z</dcterms:modified>
</cp:coreProperties>
</file>