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Тургенев. «Певцы»: сила народного таланта и тема искусства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пение превращает обычный вечер в событие искусства.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Тургенева в историко-литературном контексте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«Певцы» созданы в XIX веке и входят в «Записки охотника». Тургенев показывает русскую деревню через точные бытовые детали, живые характеры и реалистическую сцену, в которой раскрываются талант, народная среда и сила искусства.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«Певцы» в цикле «Записки охотника»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продолжает тургеневскую картину России, где охотник-рассказчик встречает разных людей и замечает то, что обычно скрыто в повседневной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цикла напоминает дорогу: отдельные эпизоды складываются в широкую панораму деревенского быта, характеров и нравов помещичьей России.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«Певцы» выделяются тем, что обычное состязание открывает редкий миг, когда дар одного человека меняет настроение всей компании и становится художественным событием.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рассказа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помогает увидеть, как Тургенев противопоставляет внешнее мастерство и подлинное вдохновение.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и Рядчик показаны в сопоставлении, а рассказчик и слушатели усиливают значение сцены; так раскрывается разница между техникой и настоящим искусством.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«Певцы», «Записки охотника»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Трактир в Колотовке как пространство народной сцены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Трактир в Колотовке выглядит тесным и живым: здесь смешиваются разговоры, ожидание и любопытство. Это не парадное место, а привычная среда, где люди сразу замечают всё необычное и остро реагируют на происходящее.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деревенская остановка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небольшой комнаты возникает ощущение общего собрания. Простой интерьер, полумрак и близость людей разных возрастов делают событие особенно достоверным. Здесь песня звучит не для зрителей, а для соседей и случайных слушателей.
</a:t>
            </a:r>
            <a:endParaRPr lang="en-US" sz="105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где слышно каждого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таком месте особенно ясно видно, что талант не зависит от торжественной обстановки. Обычный трактир превращается в художественное пространство, когда песня вызывает тишину, напряжение и общее чувство.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Обыденность, которая становится искусством
</a:t>
            </a:r>
            <a:endParaRPr lang="en-US" sz="1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силу песни Якова Турка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голос и техника, но и переживание, которое певец передаёт слушателям.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«Певцы»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исполнения складывается из дарования и душевной правды; именно они делают песню событием для всех в трактире.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сцена песенного состязания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эпизоде из рассказа И.С. Тургенева «Певцы».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25" y="3489000"/>
            <a:ext cx="2887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Якова Турка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Турок поёт так, будто песня идёт из самой души. Его талант не выглядит нарочитым: в нём чувствуется естественность, которая сразу отличает героя от остальных участников состязания.
</a:t>
            </a:r>
            <a:endParaRPr lang="en-US" sz="1188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дар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старается просто понравиться слушателям. В его исполнении важнее правда чувства, поэтому песня звучит убедительно и вызывает у людей не только интерес, но и глубокое внутреннее движение.
</a:t>
            </a:r>
            <a:endParaRPr lang="en-US" sz="1174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простым человеком из народной среды, но именно эта простота делает его образ сильным. Яков свободен от позы и внешней эффектности, поэтому его дар воспринимается особенно убедительно.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свобода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великий талант может жить в обычной деревенской жизни. Яков не похож на сценического артиста, но его пение производит впечатление настоящего искусства и надолго запоминается.
</a:t>
            </a:r>
            <a:endParaRPr lang="en-US" sz="103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искусство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Рядчик и принцип художественного сопоставления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Рядчик нужен Тургеневу как соперник Якова Турка. Он поёт уверенно и сначала кажется достойным победы, но его исполнение не затрагивает слушателей так глубоко.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певцов помогает увидеть главный смысл эпизода: внешняя собранность ещё не делает человека настоящим художником. Побеждает тот, чья песня сильнее трогает сердца.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двух певцов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показывает, как по-разному может звучать песня даже при внешнем сходстве исполнения.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«Певцы»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сильнее там, где важны чувство и воздействие на людей; Рядчик выигрывает в манере, но уступает в художественной правде.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народного таланта в рассказе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настоящий талант может вырасти в самой обычной деревенской среде и не зависеть от знатности, образования или внешнего блеска.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Турок ценен не только голосом, но и внутренней глубиной: именно душевная правдивость делает его пение сильным и запоминающимся для слушателей.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противопоставляет «простое» и «высокое» в упрощённом смысле: важнее личность, способная выразить чувство и затронуть других людей.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народного таланта раскрывает гуманистический взгляд Тургенева: в русском человеке он видит богатство характера, чувство достоинства и способность к подлинному искусству.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рассказа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приёмами Тургенев делает короткий эпизод выразительным и убедительным.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рассказ «Певцы»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создаётся через контраст, точные бытовые детали и живую речь; поэтому обычная сцена превращается в значимое художественное событие.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рассказчика-охотника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не участвует в состязании, а наблюдает со стороны, поэтому его впечатления звучат особенно достоверно и помогают читателю увидеть сцену глазами свидетеля.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внимание к деталям — интонации, паузам, реакции слушателей — показывает, как постепенно меняется настроение в трактире после пения Якова Турка.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рассказчика Тургенев выражает авторскую оценку: он подчёркивает силу народного искусства и делает деревенский эпизод значимым для читателя.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песня Якова Турка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нарастают постепенно: сначала внимание к голосу, затем полная сосредоточенность, а после — глубокое переживание общей минуты.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рассказ «Певцы»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песня действует как переживание красоты и человеческой близости, превращая обычный вечер в общий духовный опыт.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образ России в рассказе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память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пение у Тургенева связано с памятью, традицией и живым чувством. В песне слышится не только голос человека, но и опыт целого народа.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деревенской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трактир, деревенскую речь и общую реакцию слушателей писатель создаёт образ России XIX века. Здесь важны простота, искренность и духовная связь между людьми.
</a:t>
            </a:r>
            <a:endParaRPr lang="en-US" sz="17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эпизод состязания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раскрыть сюжет и художественный смысл сцены.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исполнителей помогает ясно увидеть, что для Тургенева важнее не внешний успех, а глубина переживания и сила воздействия на слушателей.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соперничающих певца позволяют Тургеневу показать разницу между мастерством и подлинным вдохновением.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рассказ «Певцы»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рассказа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сюжет здесь прост, но за ним скрывается разговор о ценности искусства, которое живёт в народной среде и влияет на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рассказ «Певцы»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соединяются вокруг идеи подлинной художественной силы, измеряемой не успехом, а глубиной человеческого отклика.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для школьного изучения литературы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«Певцы» удобно анализировать в 9 классе: в рассказе есть ясный сюжет, заметный контраст героев и выразительная сцена, по которой легко проследить развитие мысли.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красоту живого исполнения и учит видеть в народном искусстве не просто развлечение, а важную часть духовной жизни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в реалистической прозе важны деталь, диалог, композиция и авторская оценка, скрытая за изображением обычного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И.С. Тургенева «Певцы» важен и сегодня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убедительно показывает, что подлинное искусство рождается из внутренней правды и способно объединять людей сильнее любых слов. Именно поэтому рассказ остаётся живым и значимым.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2026-05-23T04:01:01Z</dcterms:created>
  <dcterms:modified xsi:type="dcterms:W3CDTF">2026-05-23T04:01:01Z</dcterms:modified>
</cp:coreProperties>
</file>