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вещество движется между живой и неживой природой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биосфере элементы постоянно переходят из одной формы в другую, обеспечивая жизнь организмов. Особенно важны вода, углерод, азот, фосфор и сера: без их возвращения в среду экосистемы быстро теряли бы устойчивость.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в природе не исчезает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уровни биогеохимического круговорота
</a:t>
            </a:r>
            <a:endParaRPr lang="en-US" sz="248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резервуары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горные породы и осадочные отложения служат долговременными хранилищами веществ. Здесь обмен идёт медленнее, чем в атмосфере или живых организмах, но именно он определяет запас элементов.
</a:t>
            </a:r>
            <a:endParaRPr lang="en-US" sz="148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этап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включаются в состав организмов, переходят по пищевым цепям и снова возвращаются в среду через дыхание, выделение и отмирание. Именно живые организмы задают направление обмена.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 атмосфера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углекислый газ, кислород и соединения азота постоянно перемещаются между воздухом, водоёмами и биотой. Эти потоки делают биосферу динамической и связанной в единое целое.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круговороты завершаются за дни и месяцы, другие растягиваются на тысячи и миллионы лет. Поэтому устойчивость биосферы зависит не только от обмена, но и от его темпа.
</a:t>
            </a:r>
            <a:pPr algn="ctr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циклов
</a:t>
            </a:r>
            <a:endParaRPr lang="en-US" sz="9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движения вещества в 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перехода вещества от энергии Солнца к новым кругам обмена
</a:t>
            </a:r>
            <a:endParaRPr lang="en-US" sz="277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поглощают CO2, воду и минеральные соли, а затем в ходе фотосинтеза образуют органические вещества — основу питания всех остальных организмов.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биомассы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основную массу органического вещества создаёт наземная растительность, а в океане — фитопланктон. Эти группы определяют первичную продукцию и поддерживают пищевые сети.
</a:t>
            </a:r>
            <a:endParaRPr lang="en-US" sz="1396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изображением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хлоропласт и морской фитопланктон наглядно показывают, где начинается накопление энергии и вещества. Через продуцентов биосфера получает новый органический материал.
</a:t>
            </a:r>
            <a:endParaRPr lang="en-US" sz="1440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как входной канал вещества в биосферу
</a:t>
            </a:r>
            <a:endParaRPr lang="en-US" sz="2903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круговоротов и их резервуары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крупнейшие хранилища веществ и показывает, что основные запасы сосредоточены в разных оболочках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запас связан с литосферой, тем медленнее цикл; поэтому фосфорный круговорот наиболее инерционный.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представлениям о крупнейших резервуарах биогеохимических циклов.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воды: быстрый и жизненно важный цикл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переходит в пар с поверхности океанов, рек, почв и листьев. Солнечное тепло запускает этот этап и постоянно пополняет атмосферную влагу.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 осадки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пар превращается в облака, а затем выпадает дождём, снегом или градом. Осадки возвращают воду на сушу и в океан.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инфильтрация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просачивается в почву и подземные горизонты, а часть стекает по поверхности в ручьи и реки. Далее она снова достигает океана.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 атмосфере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перемещается воздушными массами на большие расстояния. Так влага перераспределяется между океаном, сушей и различными климатическими зонами.
</a:t>
            </a:r>
            <a:endParaRPr lang="en-US" sz="13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его связь с климатом
</a:t>
            </a:r>
            <a:endParaRPr lang="en-US" sz="2834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фотосинтезе растения, водоросли и цианобактерии связывают углерод из CO2 и включают его в состав органических молекул. Так начинается накопление биомассы и энергии в экосистеме.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цепям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перемещается от продуцентов к консументам вместе с пищей. На каждом уровне часть вещества используется для построения тканей, а часть возвращается в среду.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организмов, разложение органики и горение высвобождают углерод обратно в окружающую среду, главным образом в форме CO2. Это поддерживает непрерывность цикла.
</a:t>
            </a:r>
            <a:endParaRPr lang="en-US" sz="119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усиливает парниковый эффект и влияет на температуру, режим осадков и длительность сезонов. Поэтому углеродный цикл напрямую связан с климатической устойчивостью.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453" y="1479875"/>
            <a:ext cx="332719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биогеохимических циклов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основные запасы веществ, какие процессы поддерживают их движение и насколько цикл уязвим для вмешательства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Водный, углеродный и азотный циклы быстрее и заметнее реагируют на вмешательство; фосфорный медленнее из-за связи с литосферой.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 и 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560750" y="944138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 цианобактерии переводят молекулярный азот в аммонийные соединения, которые уже могут включаться в биологический обмен.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74775" y="1267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запас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азота находится в атмосфере в виде N2, но эта форма почти недоступна большинству организмов без предварительного превращения.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72800" y="193018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превращают аммоний сначала в нитриты, затем в нитраты. Эти соединения хорошо усваиваются корнями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60750" y="2910203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соединения азота для образования аминокислот, белков и нуклеиновых кислот, а затем передают его животным по пищевым цепям.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72800" y="385822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Денитрификация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соединений азота разлагается денитрифицирующими бактериями, и азот снова возвращается в атмосферу в виде N2, замыкая цикл.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азота: от атмосферного газа к белкам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азота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превращения азота в биосфере: от атмосферного N2 до возврата в атмосферу.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разложение органики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санитарЫ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начинают работу там, где жизнь уже завершилась: в опавших листьях, старой древесине и остатках животных. Они расщепляют сложные вещества до простых соединений, превращая отмершую массу в источник питания для почвы и новых поколений растений.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под микроскопом
</a:t>
            </a:r>
            <a:pPr algn="ctr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слоем листового опада идёт непрерывная тихая переработка органики. Мицелий грибов пронизывает подстилку, а почвенные бактерии завершают распад тканей, высвобождая минеральные вещества. Именно поэтому лесная почва остаётся живой и плодородной даже без внешних «внесений».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 возвращения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возвращают в среду азот, фосфор, серу, воду и углекислый газ, замыкая круговорот веществ. Без их работы органические остатки накапливались бы слоями, а доступные растениям элементы быстро оказались бы заблокированы в мёртвой биомассе.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нарушении круговоротов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редко остаются локальными: изменение одного звена быстро затрагивает воду, почву и живые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рост CO2 и избыток удобрений: они запускают каскадные изменения в экосистемах и усиливают взаимные нарушения циклов.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природные циклы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распашка, полив и удобрения ускоряют вынос питательных веществ из почвы. Это нарушает азотный и водный циклы, а также повышает риск загрязнения рек и озёр.
</a:t>
            </a:r>
            <a:endParaRPr lang="en-US" sz="1233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 добавляют в атмосферу углекислый газ, оксиды азота и серы. В результате меняется химический состав воздуха и усиливается нагрузка на природные механизмы саморегуляции.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в двигателях повышает концентрацию парниковых газов и загрязняющих примесей. Это ускоряет климатические изменения и косвенно влияет на водный режим, почвы и растительность.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уменьшает поглощение CO2, ослабляет удержание влаги и разрушает местообитания. Одновременно снижается способность экосистем восстанавливать естественный баланс веществ.
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564" y="1479875"/>
            <a:ext cx="399097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человеческого влияния и его последствий
</a:t>
            </a:r>
            <a:endParaRPr lang="en-US" sz="253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виды деятельности изменяют круговороты веществ и вызывают долговременные экологические эффекты.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антропогенная нагрузка разрушает природное равновесие, а последствия проявляются не сразу, а через накопление изменений в атмосфере, почве и водоёмах.
</a:t>
            </a:r>
            <a:endParaRPr lang="en-US" sz="1334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узел круговорота веществ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воду, минеральные соли и органические остатки, поэтому служит промежуточным звеном между живой и неживой природой. От её состава зависит питание растений и устойчивость наземных экосистем.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улучшает структуру почвы, повышает её влагоёмкость и делает питательные вещества доступнее корням. Чем больше гумуса, тем выше плодородие и тем стабильнее урожайность на длительном промежутке времени.
</a:t>
            </a:r>
            <a:endParaRPr lang="en-US" sz="1280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почвенных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Черви, бактерии и грибы ускоряют разложение опада, перемешивают почвенные слои и переводят органические остатки в формы, пригодные для повторного усвоения растениями. Без них круговорот резко замедлился бы.
</a:t>
            </a:r>
            <a:endParaRPr lang="en-US" sz="1253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деградации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эрозии и истощении почвы теряют способность удерживать влагу и питательные вещества. Это снижает урожайность, ослабляет растительный покров и уменьшает способность экосистем к восстановлению после нарушений.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леса как крупнейшие регуляторы обмена
</a:t>
            </a:r>
            <a:endParaRPr lang="en-US" sz="276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климатический буфер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огромные объёмы углекислого газа и тепла, сглаживая резкие колебания климата. В поверхностных слоях морская жизнь, особенно фитопланктон, связывает углерод в органическом веществе и запускает его дальнейшее перераспределение по пищевым цепям.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наземный аккумулятор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накапливают углерод в древесине, корнях и почве, одновременно испаряя влагу и поддерживая местный водный режим. Лесной полог работает как живая оболочка, которая влияет и на атмосферу, и на состояние почвы под 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природных и антропогенных потоков
</a:t>
            </a:r>
            <a:endParaRPr lang="en-US" sz="293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круговороты идут постоянно, но человеческая деятельность вводит в систему дополнительные потоки вещества, которые не успевают включаться в естественный 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техногенных потоков, тем слабее устойчивость биосферы: избыток веществ накапливается в воздухе, воде и почве.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 для сохранения круговоротов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углерод, регулируют влажность и поддерживают жизнь многих видов. Их охрана помогает стабилизировать климат и уменьшает скорость разрушения природных круговоротов.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снижает потери азота и риск попадания нитратов в воду. Такой подход сохраняет плодородие почв и уменьшает вероятность эвтрофикации водоёмов.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 бережное водопользование уменьшают загрязнение рек и озёр. Это помогает поддерживать водный цикл, качество среды и устойчивость водных экосистем.
</a:t>
            </a:r>
            <a:endParaRPr lang="en-US" sz="1705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 и углерод, поэтому их восстановление особенно важно для климата и гидрологического режима. Оно также поддерживает биоразнообразие и природную саморегуляцию территорий.
</a:t>
            </a:r>
            <a:endParaRPr lang="en-US" sz="15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 — основа устойчивости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соединяет атмосферу, воду, почву и живые организмы в единую систему. Когда природные потоки сохраняются, биосфера остаётся продуктивной, устойчивой и способной к самовосстановлению.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2026-06-01T22:44:22Z</dcterms:created>
  <dcterms:modified xsi:type="dcterms:W3CDTF">2026-06-01T22:44:22Z</dcterms:modified>
</cp:coreProperties>
</file>