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как оно называет количество и порядок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говорить о числе, времени и порядке.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числительных сложно решать задачи, читать даты, записывать результаты и понимать инструкции. На уроках русского языка важно не только узнавать числительное, но и правильно связывать его с другими словами в предложении.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числительные нужны в каждом предмете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имя числительное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называют, сколько предметов или единиц перед нами: два, семь, двадцать. Они помогают точно обозначить число без лишних слов и недомолвок.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 счёте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показывают место предмета в ряду: второй, седьмой, двадцатый. Они отвечают на вопрос который? и помогают упорядочить события, страницы и места.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числительные называют не всё число, а его долю: одна вторая, три четверти. С их помощью описывают дроби, меру и количество в точных величинах.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 одно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формы, которые обозначают несколько предметов вместе: двое, трое, пятеро. Они особенно часто встречаются в речи о людях, детях и детёнышах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 значению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тем, что именно называет слово: количество, порядок, группу или долю.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легко отличить разряд числительного: оно либо считает предметы, либо указывает их порядок, либо передаёт долю или группу.
</a:t>
            </a:r>
            <a:endParaRPr lang="en-US" sz="1189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определения по теме «Имя числительное»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в повседневной речи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подсчёты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нужны, когда важно назвать число без приблизительности: три тетради, восемь минут, двадцать учеников. Они делают речь точной и понятной.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такое числительное стоит перед существительным и влияет на его форму: пять книг, два окна, десять карандашей. Поэтому при записи нужно сразу проверять согласование.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расписаниях, заданиях, спортивных результатах, объявлениях и инструкциях. Без них трудно сообщить время начала, количество мест или длину маршрута.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постоянно используем их в разговорах о возрасте, покупках, расстоянии, оценках и сроках. Поэтому умение правильно употреблять числительные нужно не только на уроке, но и в жизни.
</a:t>
            </a:r>
            <a:endParaRPr lang="en-US" sz="11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повседневных записях чаще всего нужны слова для счёта и обозначения порядка.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 порядковые формы используются заметно чаще, а собирательные и дробные нужны в более точных, специальных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школьным и бытовым текстам; условная сравнительная оценка
</a:t>
            </a:r>
            <a:endParaRPr lang="en-US" sz="75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числительные встречаются чаще всего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и их признаки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ряду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называют место предмета при счёте: первый урок, седьмой день, двадцать первый век. Они не считают предметы, а показывают их последовательность.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 вопрос который? и помогают уточнить, о каком по счёту предмете идёт речь. Именно значение порядка отличает их от количественных числительных.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изменяются по родам, числам и падежам: первый, первая, первое, первые. Это делает их похожими на прилагательные, но смысл у них особый.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цифрами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порядковые числительные часто передают цифрами с дефисом: 5-й класс, 8-я страница, 21-е задание. Такой способ экономит место и выглядит привычно.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числительное в предложении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числительное от похожих слов и определить его разряд.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 одного слова: семь, десятый. Такие формы легко узнать, потому что в них одно слово несёт всё значение.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слитно: шестнадцать, семидесятый, пятьсот. В них есть несколько частей основы, но на письме они не разделяются.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 нескольких слов: двадцать пять, сто сорок третий. Каждую часть нужно читать и изменять отдельно, чтобы не допустить ошибки.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 составные числительные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числительных в русском языке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числительных свои формы, поэтому при употреблении важно смотреть на род, падеж и форму существительного.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числительных нет одной общей модели изменения: одни согласуются по роду, другие требуют особого падежа у существительного.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числительные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называют несколько предметов как единое целое: двое друзей, трое котят, пятеро ребят. Они помогают показать не просто число, а общность участников.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употребляются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формы используют с названиями лиц мужского пола, детьми, детёнышами животных и словами, которые стоят только во множественном числе.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встречаются в речи с названиями парных предметов и некоторыми личными местоимениями: двое сапог, трое из нас. Но такие сочетания надо употреблять осторожно.
</a:t>
            </a:r>
            <a:endParaRPr lang="en-US" sz="924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собирательные числительные используются реже количественных, они делают речь точнее и естественнее, особенно в устных ответах, пересказе и живых диалогах.
</a:t>
            </a:r>
            <a:endParaRPr lang="en-US" sz="10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яблока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лежало яблоко, разрезанное ровно пополам. Ребёнок сказал: «Мне нужна одна вторая». Так дробное числительное точно обозначило часть целого, а не целый предмет. В таких ситуациях важна точность, особенно если делят еду, воду или время.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кулинарной книге часто встречаются дробные числа: полторы ложки сахара, три четверти стакана молока, одна вторая чайной ложки соли. Без них рецепт легко испортить. Поэтому дробные числительные особенно полезны там, где важна точная мера.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математики учитель написал на доске: ½, ¾, 1,5. Эти записи помогают понять, сколько осталось, сколько использовано и как сравнить части. Дробные числительные нужны не только в математике, но и в жизни, когда считают шаги, минуты и объём.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числительные: часть от целого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типичные ситуации, где числительные встречаются особенно часто: задачи, даты, измерения и результаты.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числительные нужны там, где требуется точность; реже — в теоретическом разговоре о 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8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типичным школьным текстам и заданиям (иллюстративные данные)
</a:t>
            </a:r>
            <a:endParaRPr lang="en-US" sz="687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разных школьных предметах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существительными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тройка, десяток, пятёрка обозначают предметы, группы или названия оценок. Они отвечают на другие вопросы и относятся к существительным, а не к числительным.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третий, восьмой, двадцатый похожи на прилагательные, но называют место предмета в ряду. Именно значение помогает отличить их от других частей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числовым 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называют количество или порядок: три, десять, первый, двадцать. Их главный смысл — число, а не предмет и не признак.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числительное отличается от похожих слов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числительных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 каком этапе чаще всего появляются ошибки и как их избежать при чтении, письме и согласовании слов.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числительных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11 до 19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одиннадцать, шестнадцать, семнадцать и другие числительные этой группы пишутся слитно. Их нужно запомнить, потому что они не разделяются на части.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 сотни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пятьдесят, восемьдесят, пятьсот тоже пишутся слитно. В них удобно заметить общую часть, но на письме слово остаётся единым.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числительное состоит из нескольких слов, его пишут раздельно: сорок два, сто двадцать пять. Каждую часть нужно не пропустить и не слить с другой.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 дефис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числительные, записанные цифрами, обычно соединяются с окончанием через дефис: 7-й, 21-я, 3-е. Такая запись помогает быстро показать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числительных в предложениях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одно и то же слово меняет значение в зависимости от разряда, падежа и роли в 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могут обозначать количество, порядок и группу предметов; при этом их форма зависит от роли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материалу учебной темы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называть день и месяц: 12 апреля, 1 сентября, 9 Мая. Такие записи нужны в дневниках, сообщениях и школьных планах.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числительных трудно обозначить время: в 7 часов 30 минут, в 8:15, к 6 вечера. Они делают расписание понятным и кратким.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часто встречаются в длине, массе и длительности: 5 километров, 2 метра, 3 килограмма, 15 минут. Благодаря им можно точно назвать величину.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датах, времени и измерениях
</a:t>
            </a:r>
            <a:endParaRPr lang="en-US" sz="2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назовите разряд: количественное, порядковое, собирательное или дробное. Это помогает не путать похожие слова и правильно подбирать форму в предложении.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падеж, число и согласование с существительным. Чем больше примеров вы разберёте, тем легче будет писать числительные без ошибок и уверенно употреблять их в 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обозначает слово: количество, порядок, долю или группу. Если слово отвечает на вопрос сколько? или который? , оно, скорее всего, связано с числительным.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тему «Имя числительное»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делает речь точной, когда нужно назвать количество, порядок или часть целого. Если помнить разряды, формы и правила написания, легко избежать ошибок и выразить мысль ясно.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помогает говорить точно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2026-05-28T05:44:57Z</dcterms:created>
  <dcterms:modified xsi:type="dcterms:W3CDTF">2026-05-28T05:44:57Z</dcterms:modified>
</cp:coreProperties>
</file>