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свободы началась 4 июля 1776 года в Филадельфии.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независимости США: документ, изменивший историю
</a:t>
            </a:r>
            <a:endParaRPr lang="en-US" sz="260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споров к независимости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Налоги, ограничения торговли и отсутствие представительства в парламенте усилили конфликт колоний с Британией. После столкновений 1775 года лидеры всерьёз заговорили о разрыве, а Филадельфия стала местом судьбоносных решений.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колонии в XVIII веке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5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Тринадцать колоний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атлантическом побережье Северной Америки существовали 13 британских колоний — от Нью-Гэмпшира до Джорджии. Между ними было много общего, хотя климат, занятия и население заметно различались.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59825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выращивали сельскохозяйственные культуры, занимались ремёслами, строили корабли и торговали через порты. Экономика колоний быстро росла, поэтому многим становилось тесно в старых рамках британской политики.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6380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самоуправление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колониях работали собрания представителей, но важные вопросы решались в Лондоне. Это вызывало недовольство: колонисты хотели влиять на законы, которые касались их повседневной жизни.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67775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колоний увеличивалось, появлялись новые города и поселения. Чем больше людей жило и работало в колониях, тем сильнее ощущалась их особая роль и собственные интересы.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17176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с Лондоном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XVIII века интересы жителей всё чаще расходились с политикой британской короны. Колонисты ожидали больше свободы, а власть в Лондоне стремилась к жёсткому контролю.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Филадельфия и Второй Континентальный конгресс
</a:t>
            </a:r>
            <a:endParaRPr lang="en-US" sz="2102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1776 года во Филадельфии собрались делегаты 13 колоний. Именно здесь они обсуждали не только войну с Британией, но и то, каким может стать будущее новых штатов.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конгресса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Континентальный конгресс стал местом, где представители колоний искали общий ответ на кризис. Их решения постепенно превращали разрозненные протесты в единый политический курс.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Индепенденс-холл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Заседания проходили в Индепенденс-холле, который позже стал символом американской революции. Это здание связано с моментом, когда колонии сделали шаг к собственной государственности.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Решения, изменившие ход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были приняты меры, которые определили дальнейшую судьбу Северной Америки. Филадельфия вошла в историю как город, где родилась новая политическая реальность.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автор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 Декларации подготовил Томас Джефферсон, делегат от Виргинии. Он постарался изложить мысль ясно и убедительно, чтобы объяснить право колоний на разрыв с Британией.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Адамс, Бенджамин Франклин, Роджер Шерман и Роберт Ливингстон помогали обсуждать и дорабатывать текст. Их общая задача заключалась в том, чтобы сделать документ сильным и понятным.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Обоснование разрыва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стремились не просто заявить о независимости, а доказать её необходимость. Поэтому в тексте подробно описывались действия британской власти, нарушавшие права колонистов.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короля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резко документ осуждал Георга III. Это показывало, что колонисты считали источником конфликта не случайные ошибки, а саму систему власти, управлявшую ими из Лондона.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Джефферсон и авторы текста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525064"/>
            <a:ext cx="6570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в Декларации
</a:t>
            </a:r>
            <a:endParaRPr lang="en-US" sz="2778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перед правом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утверждает, что люди по природе равны. Для своего времени это была смелая идея, потому что она ставила ценность личности выше происхождения и власти.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названы права на жизнь, свободу и стремление к счастью. Эти права считались не подарком правительства, а тем, что принадлежит человеку от рождения.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от 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документа писали, что правительство существует с согласия управляемых. Значит, власть должна служить людям, а не нарушать их свободы и интересы.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власть перестаёт защищать права людей, народ может изменить её или заменить. Эта мысль сделала Декларацию не только политическим, но и нравственным заявлением.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59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Декларации независимости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Декларации построен так, чтобы сначала объяснить право на независимость, затем показать причины конфликта и после этого провозгласить разрыв с Британией.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документа показывает: независимость представлялась не как внезапный шаг, а как логичный вывод из накопившегося конфликта.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Декларации независимости США, 1776 год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недовольства колонистов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претензии накапливались годами и затрагивали и кошельки, и повседневную жизнь людей. Особенно остро колонисты воспринимали решения, на которые они не могли повлиять.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отсутствие политических прав были главными раздражителями, но вместе они создали устойчивое недоверие к британской власти.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Декларации независимости и исторические обобщения по причинам конфликта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Жалобы колоний на короля Георга III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55725" y="1944562"/>
            <a:ext cx="15855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без согласия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Колонисты жаловались, что им навязывали законы без их согласия. Для многих это означало, что власть не учитывает интересы людей, живущих в колониях.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2067494" y="1944200"/>
            <a:ext cx="15855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Роспуск собраний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Декларации осуждалось распускание местных собраний и ограничение самоуправления. Такие меры лишали колонии возможности решать собственные дела привычным для них способом.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779244" y="1944200"/>
            <a:ext cx="15855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армия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упоминалось содержание постоянной армии в мирное время. Колонисты воспринимали это как давление и напоминание о том, что власть полагается на силу.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491004" y="1944200"/>
            <a:ext cx="15855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Судебное вмешательство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власть вмешивалась в работу судов и управление колониями. Из-за этого у жителей усиливалось чувство несправедливости и утраты правовой защиты.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7202775" y="1944200"/>
            <a:ext cx="15855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обвинений показывал, что спор с Британией не возник внезапно. Он складывался из множества решений, которые шаг за шагом подталкивали колонии к разрыву.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 июля 1776 года в газетах, письмах и воспоминаниях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который запомнили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 июля 1776 года Континентальный конгресс утвердил текст Декларации независимости. Для современников это был не просто документ, а знак того, что колонии больше не хотят жить по старым правилам. Позже эта дата стала национальным праздником США. Она напоминает о начале нового государства.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не появились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представляют, что все делегаты подписали документ в один день, но исторически это было не так. Часть подписей поставили позже, когда текст уже был принят. Поэтому процесс создания документа был более длительным, чем обычно показывают на иллюстрациях.
</a:t>
            </a:r>
            <a:endParaRPr lang="en-US" sz="147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свободы и 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4 июля в США отмечают как День независимости. В этот день вспоминают не только саму Декларацию, но и людей, которые решились заявить о праве колоний на самостоятельное будущее. Для американской истории это одна из самых важных дат.
</a:t>
            </a:r>
            <a:endParaRPr lang="en-US" sz="14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колонии пришли к независимости
</a:t>
            </a:r>
            <a:endParaRPr lang="en-US" sz="2447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Поэтапный путь североамериканских колоний от конфликта с Британией к принятию Декларации независимости в 1776 году.
</a:t>
            </a:r>
            <a:endParaRPr lang="en-US" sz="8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язык Декларации стал знаменитым
</a:t>
            </a:r>
            <a:endParaRPr lang="en-US" sz="2298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звучит как серьёзное государственное заявление: её язык чёткий, уверенный и возвышенный. Это помогло придать борьбе колоний не только политический, но и исторический смысл.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идеи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сформулированы мысли о равенстве людей и неотъемлемых правах. Эти слова легко запоминаются и потому стали известны далеко за пределами США, в том числе школьникам и взрослым.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Моральное оправдание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не просто объявили разрыв с Британией, а объяснили, почему он справедлив. Так Декларация стала не только политическим актом, но и защитой права народа на самоуправление.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выражения из документа позже вошли в язык конституций, деклараций и общественных обсуждений. Поэтому Декларацию читают не только как текст XVIII века, но и как источник идей для будущего.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 Декларации независимости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Пергамент, переживший века
</a:t>
            </a:r>
            <a:pPr algn="l" indent="0" marL="0">
              <a:lnSpc>
                <a:spcPct val="100000"/>
              </a:lnSpc>
              <a:buNone/>
            </a:pPr>
            <a:r>
              <a:rPr lang="en-US" sz="5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текст Декларации был создан на пергаменте, а сегодня хранится в Национальном архиве США в Вашингтоне. Из-за времени бумага потемнела, поэтому документ показывают в особых условиях, чтобы беречь его от света и воздуха.
</a:t>
            </a:r>
            <a:endParaRPr lang="en-US" sz="116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Подписи, ставшие символом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документе видны подписи делегатов, и именно они делают его особенно узнаваемым. Для многих людей это не просто старинный лист, а настоящий свидетель рождения нового государства и важного политического решения.
</a:t>
            </a:r>
            <a:endParaRPr lang="en-US" sz="1171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Реликвия американской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5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посетители смотрят на оригинал, они видят не только текст, но и след эпохи революции. Сохранившийся документ напоминает, что независимость США была достигнута через долгие споры, работу и риск.
</a:t>
            </a:r>
            <a:endParaRPr lang="en-US" sz="11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произошло после принятия Декларации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не завершил конфликт сразу, а запустил новый этап борьбы. Его принятие придало колониям общую цель и помогло им действовать как единое политическое сообщество.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стала началом цепочки событий, которая привела к международной поддержке и окончательной победе в войне за независимость.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Декларации независимости и историческая последовательность событий 1776–1783 годов.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154" y="1535000"/>
            <a:ext cx="2444492" cy="271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Тринадцать колоний, ставших штатами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показывает, какие британские колонии в Северной Америке позже стали штатами США.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колонии находились на атлантическом побережье и после революции стали основой новых штатов. Это подчёркивает, что независимость объединила разные территории в одно государство.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список 13 британских колоний в Северной Америке.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1776 году идея свободы звучала громко, однако политические права были ограничены. Это показывает, что Декларация опережала своё время, но не решала все социальные проблемы.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колоний стали штатами, но равные права распространялись далеко не на всех жителей.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Декларации независимости и исторический контекст США в 1776 году.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для документов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показала, как можно кратко и убедительно объяснить право народа на собственное государство. Позднее на её примере создавались новые политические тексты в разных странах.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народного суверенитета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о том, что власть должна опираться на согласие народа, стала особенно важной для Европы и Америки. Она помогла формировать современное понимание гражданских прав.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принципы позже использовались в конституциях, декларациях прав и других государственных документах. Так идеи 1776 года вышли далеко за пределы одной страны.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борьбы за свободу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доказал, что стремление к свободе может стать основанием для создания нового государства. Поэтому его изучают как исторический пример и как источник политических идей.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Декларации на другие страны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Декларацию изучают и сегодня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помогают обсуждать не только историю, но и жизнь общества сегодня. Поэтому Декларация остаётся понятным и важным текстом для школьников и взрослых.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спустя столетия документ сохраняет актуальность, потому что напоминает о правах человека, справедливости и границах власти.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текста Декларации независимости и её исторического значения.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документа
</a:t>
            </a:r>
            <a:endParaRPr lang="en-US" sz="2728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1776: Принятие Декларации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6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конгресс утвердил текст, который объявил колонии свободными и независимыми штатами. Это стало политическим стартом новой страны.
</a:t>
            </a:r>
            <a:endParaRPr lang="en-US" sz="164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1783: Победа в войне
</a:t>
            </a:r>
            <a:pPr algn="l" indent="0" marL="0">
              <a:lnSpc>
                <a:spcPct val="100000"/>
              </a:lnSpc>
              <a:buNone/>
            </a:pPr>
            <a:r>
              <a:rPr lang="en-US" sz="1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лет борьбы США добились признания независимости по мирному договору. Декларация получила подтверждение на практике.
</a:t>
            </a:r>
            <a:endParaRPr lang="en-US" sz="1758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документ стал символом свободы и прав человека. Его идеи продолжают изучать как часть истории США и мировой политической мысли.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Декларация, с которой началась новая страна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независимости объединила протест, идеи Просвещения и смелое решение о разрыве с Британией. Она стала символом права народа выбирать собственное будущее.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2026-06-02T07:21:23Z</dcterms:created>
  <dcterms:modified xsi:type="dcterms:W3CDTF">2026-06-02T07:21:23Z</dcterms:modified>
</cp:coreProperties>
</file>