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Ветер: движение воздуха вокруг нас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— это движение воздуха, которое меняет погоду, переносит влагу и влияет на жизнь людей.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нагревает поверхность Земли неравномерно: суша и вода прогреваются по-разному. Тёплый воздух становится легче и поднимается, а холодный опускается. Разница давления заставляет воздух двигаться — так появляется ветер.
</a:t>
            </a:r>
            <a:endParaRPr lang="en-US" sz="1329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воздух начинает двигаться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825" y="1458775"/>
            <a:ext cx="334950" cy="38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825" y="3167775"/>
            <a:ext cx="334950" cy="38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8650" y="3167775"/>
            <a:ext cx="334950" cy="382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появления ветра
</a:t>
            </a:r>
            <a:endParaRPr lang="en-US" sz="2297" dirty="0"/>
          </a:p>
        </p:txBody>
      </p:sp>
      <p:sp>
        <p:nvSpPr>
          <p:cNvPr id="11" name="Text 2"/>
          <p:cNvSpPr txBox="1"/>
          <p:nvPr/>
        </p:nvSpPr>
        <p:spPr>
          <a:xfrm>
            <a:off x="436500" y="2131217"/>
            <a:ext cx="5668200" cy="69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Неравномерный нагрев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части Земли прогреваются по-разному, воздух над ними получает разную температуру. Это меняет плотность и высоту давления, запускает движение воздушных масс и формирует ветер.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6500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атмосферного давления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течёт из области высокого давления в область низкого. Чем сильнее перепад давления, тем активнее перемещение воздуха — поэтому ветер может усиливаться.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18925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местности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долины и береговая линия направляют потоки воздуха. Поэтому на небольшом расстоянии ветер способен быстро менять направление и скорость, особенно при сложном рельефе.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Бофорта помогает быстро оценивать ветер по видимым признакам и по скорости: чем выше число, тем сильнее воздействие на окружающую среду.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роста уровня заметно усиливаются эффекты: от легкого колебания листьев до разрушений и опасности для людей. Ориентиры скоростей отражают этот переход.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Бофорта: соответствие уровней и скоростей ветра (диапазоны скорости, справочные метеоданные; официальные значения зависят от источника)
</a:t>
            </a:r>
            <a:endParaRPr lang="en-US" sz="771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ветра по шкале Бофорта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Одуванчик, который путешествует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Стоит подуть ветру — и семена одуванчика разлетаются на новые места. Так растения увеличивают шансы на появление всходов, ведь потомству нужно добраться до подходящей почвы. Ветер становится невидимым «перевозчиком».
</a:t>
            </a:r>
            <a:endParaRPr lang="en-US" sz="1046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 и точные 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используют ветер для переноса пыльцы. Поток воздуха подхватывает лёгкие частицы и доставляет их к другим цветкам. Благодаря этому растения легче размножаются даже без животных-опылителей.
</a:t>
            </a:r>
            <a:endParaRPr lang="en-US" sz="1038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расходятся, а воздух обновляется
</a:t>
            </a:r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перемешивает воздух и переносит облака, меняя погоду на больших территориях. Он может охлаждать поверхность Земли и уменьшать перегрев. Поэтому после сильных порывов нередко становится легче дышать.
</a:t>
            </a:r>
            <a:endParaRPr lang="en-US" sz="953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ветер помогает природе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5046" y="2477750"/>
            <a:ext cx="2367007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основные типы ветра: от суточных бризов у моря до сезонных муссонов и местных явлений в горах. Все они относятся к постоянным, сезонным или местным ветрам.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ветров различаются по периодичности и месту возникновения. Суточные и местные ветры быстро меняются, а пассаты — более устойчивы.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справочные материалы по метеорологии (обобщённое описание типов ветра).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ветры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бриз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суточной смены ветра: днём ветер дует с моря на берег, ночью — с берега на море.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781" y="1640500"/>
            <a:ext cx="373538" cy="4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7706" y="1640500"/>
            <a:ext cx="373538" cy="42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1631" y="1640500"/>
            <a:ext cx="373538" cy="426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56550" y="2607300"/>
            <a:ext cx="20076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ветра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называют по стороне, откуда дует ветер: северный, южный, западный или восточный. Так проще сравнивать данные на метеостанциях и в прогнозах.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25475" y="2607300"/>
            <a:ext cx="20076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Флюгер и анемометр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Флюгер показывает, куда «смотрит» ветер, а анемометр измеряет скорость. Вместе эти приборы дают полную картину: направление плюс сила воздушного потока.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59400" y="2607300"/>
            <a:ext cx="20076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для прогноза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Метеостанции регулярно отмечают параметры ветра, чтобы понимать, как меняется погода. Эти сведения помогают заранее предупреждать об опасных явлениях и готовить службы.
</a:t>
            </a:r>
            <a:endParaRPr lang="en-US" sz="136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определяют направление и скорость ветра
</a:t>
            </a:r>
            <a:endParaRPr lang="en-US" sz="2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росте скорости меняются и ощущения: легче удержать зонт только при слабом ветре, а при сильном начинают заметно качаться листья и ветки.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переходы от «обычного» к «сильному» ветру происходят довольно резко. Поэтому важно ориентироваться не только на ощущения, но и на измерения.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диапазоны скорости ветра (м/с) и типичные наблюдаемые признаки в быту.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ветра в жизни человека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помогает получать электричество на ветряных электростанциях. Он также двигает парусные суда и помогает проветривать помещения, унося спертый воздух и запахи.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сельском хозяйстве ветер влияет на высыхание почвы и перенос пыльцы между цветущими растениями. Поэтому погоду учитывают при уходе за полями и при работе с культурами.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 жизни человека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сильный ветер опасен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 ломает ветки, срывает лёгкие предметы и может повредить крыши. Падающие обломки и сорванные элементы опасны для людей и транспорта, особенно на улицах с деревьями.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разрушений ветер поднимает пыль, ухудшая видимость на дорогах. Из-за порывов сложнее удерживать зонты и контроль над автомобилем, а также возрастает риск аварий и травм.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бурь и ураганов возможны перебои с электричеством: повреждаются линии и опоры. На побережьях усиливаются штормовые явления — волны становятся выше и затапливают берег.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ростом разницы давления и при «свободном» пути воздуха скорость ветра обычно увеличивается. В горных проходах поток может ускоряться сильнее, чем на равнине.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ключевые причины связаны с давлением и рельефом: именно они чаще всего задают «разгон» воздушному потоку. Грозы и прогрев суши усиливают процесс дополнительно.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метеорологии (сравнительная важность факторов), условные баллы, без привязки к точным измерениям.
</a:t>
            </a:r>
            <a:endParaRPr lang="en-US" sz="913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усиливает ветер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92014" y="1771425"/>
            <a:ext cx="3498372" cy="207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помогают узнать, откуда дует ветер, насколько он силён, как защищать датчики и как расширять наблюдения до больших территорий. Чем точнее измерения, тем надёжнее прогноз погоды.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Комплект приборов закрывает разные задачи: «земные» измерения дополняются дистанционным наблюдением. Такое сочетание повышает качество прогноза и предупреждений об опасном ветре.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о метеорологических приборах (обобщение школьного курса).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для изучения ветра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степях ветер часто дует свободно: вокруг меньше преград, поэтому воздушный поток меньше «ломается». Обычно он ровнее по направлению и легче предсказуем для погоды и хозяйства.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ветер заметно меняет направление по долинам и склонам. Рельеф подталкивает воздух вверх и вниз, создавая местные ветры и порывы, особенно в проходах и ущельях.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моря нередко возникают бризы: днём и ночью меняется направление из‑за разной скорости нагрева суши и воды. Поэтому рядом с берегом погода может ощущаться «по часам».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пустынях ветер переносит песок и пыль, превращая их в движущуюся «шагреневую» завесу. Со временем это формирует дюны и меняет рельеф, а видимость для людей сильно ухудшается.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ветер меняется в разных местах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метеорологи прогнозируют ветер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действий: от наблюдений к расчетам и обновлению прогноза.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ветер часто появляется как знак перемен: он качает траву, открывает двери и указывает путь герою. Недаром говорят «ветер перемен» — будто меняется не только погода, но и обстоятельства. Слушая шелест, легко представить дорогу в неизвестность.
</a:t>
            </a:r>
            <a:endParaRPr lang="en-US" sz="1034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«Ветер перемен» на дорожке судьбы
</a:t>
            </a:r>
            <a:endParaRPr lang="en-US" sz="1174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ветер нередко связан со свободой: он уносит мелкие страхи и дарит движение. Выражение «ловить ветер» напоминает о мечте, которую хочется догнать, и о хитрости этого занятия. Зато рядом есть урок: попытки учат нас упорству, даже если не всё сразу получается.
</a:t>
            </a:r>
            <a:endParaRPr lang="en-US" sz="1034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Поймать ветер — это научиться действовать
</a:t>
            </a:r>
            <a:endParaRPr lang="en-US" sz="1174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ветер будто «разговаривает»: меняет направление, приносит запах дождя или прохладу. Так рождается выражение «голос ветра» — образ того, что внимательный человек умеет слушать мир. Деревья на холме и парус на закате помогают увидеть, как ветер ведёт время и настроение.
</a:t>
            </a:r>
            <a:endParaRPr lang="en-US" sz="1034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«Голос ветра» — подсказка природе и людям
</a:t>
            </a:r>
            <a:endParaRPr lang="en-US" sz="1174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 сказках, стихах и пословицах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полезен, но сила имеет значение: при умеренных скоростях он способствует охлаждению и переносу частиц, а при порывах становится источником проблем для инфраструктуры.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двойственную роль ветра: основной «вклад» формируют природные процессы, но доля рисков растёт при сильных ветрах и пыльных бурях.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примеров последствий ветра (условное сопоставление для наглядности), без статистической привязки к конкретным годам.
</a:t>
            </a:r>
            <a:endParaRPr lang="en-US" sz="799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 опасность ветра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укрепляют крыши, проверяют крепления и заранее закрывают окна. На улицах убирают лёгкие предметы и закрепляют то, что может сорваться, когда начнутся порывы.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лесах и полях создают защитные полосы деревьев. Такие «зелёные стенки» уменьшают скорость ветра у поверхности и помогают сохранить почву, посадки и урожай от сильных порывов.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судах и в авиации решения принимают по прогнозам погоды и штормовым предупреждениям. Это помогает вовремя изменить маршрут, отменить рискованный выход и снизить угрозы для людей и техники.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защищаются от сильного ветра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1918" y="2477750"/>
            <a:ext cx="2953263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— несколько примеров того, как ветер проявляется в природе и в жизни человека. Главная мысль: он действует по всей планете, меняя погоду, перенося вещества и влияя на движение.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показывают разные масштабы ветра: от суточных бризов до устойчивых пассатов и экстремальных порывов. Везде важна связь ветра с нагревом, давлением и рельефом.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справочных материалов и широко описываемых наблюдений (без привязки к одному конкретному отчёту).
</a:t>
            </a:r>
            <a:endParaRPr lang="en-US" sz="852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ветре
</a:t>
            </a:r>
            <a:endParaRPr lang="en-US" sz="2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ветер важен для Земли и людей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— часть работы атмосферы: он переносит тепло и помогает круговороту воды, влияет на погоду и создаёт условия для жизни растений и животных. При правильном понимании он помогает людям.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2026-05-12T22:48:19Z</dcterms:created>
  <dcterms:modified xsi:type="dcterms:W3CDTF">2026-05-12T22:48:19Z</dcterms:modified>
</cp:coreProperties>
</file>