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 органического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простейших до многообразия современности — путь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обрела признание после публикации Дарвина в 1859 году. Ранее считалось, что виды неизменны. Исследования палеонтологии и генетики раскрыли длительную и сложную историю жизни на Земле.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история понимания 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возникновения первых 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3,8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одноклеточные организмы — бактерии и археи, сформировавшие основу жизни в древних океанах.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Образовались строматолиты — слоистые образования, свидетельствующие о деятельности фотосинтезирующих бактерий.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цианобактерий, начавших выделять кислород в атмосферу через фотосинтез.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— резкое увеличение кислорода в атмосфере, что изменило условия для развития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бактерии: устои древней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этих организмов не имеют ядра и сложных внутреклеточных структур. Это отличает их от более сложных эукариот и подчеркивает их древность.
</a:t>
            </a:r>
            <a:endParaRPr lang="en-US" sz="128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жить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 обитают в горячих источниках и глубоких океанских впадинах. Примитивная структура их клеток позволяет выдерживать высокие температуры и экстремальное давление.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геологические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и геохимические индикаторы архей и бактерий обнаруживаются в горных породах возрастом более 3 миллиардов лет, подтверждая их давнее происхождение.
</a:t>
            </a:r>
            <a:endParaRPr lang="en-US" sz="11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концентрация кислорода резко возросла, изменив атмосферу и условия для жизни.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исследования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у цианобактерий изменило состав атмосферы, заложив основу для развития сложных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на Земле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непрерывно менялось, особенно после массовых вымираний и резких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существенно сокращали биоразнообразие, но последующий рост приводил к новым формам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обзоры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Кембрийского взрыва резко увеличилось разнообразие организмов с твердыми скелетами, что улучшило их сохранность в окаменелостях.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этап зарождения сложных 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из канадских сланцев Бёрджесс демонстрируют потрясающий уровень детализации древних организмов того времени.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ключевые группы — членистоногие, моллюски и ранние хордовые, давшие основу современному животному миру.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99063"/>
            <a:ext cx="3848986" cy="24169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этапы с временем появления и важнейшими изменениями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усложнением организмов и освоением новых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осваивания суши растениями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Позволило растениям закрепляться в почве и обеспечивать стабильное питание и воду.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покровная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Снизила испарение влаги, способствуя выживанию в сухих условиях.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мхов и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Создало первые наземные экосистемы, начав сложные биосистемы на суше.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позвоночных и выход на сушу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изначально развивались в воде, их древнейшие представители — рыбы с плавниками и жабрами, которых датируют примерно 500 миллионами лет назад.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стали первыми позвоночными на суше, развивая легкие и конечности, что позволило адаптироваться к наземным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Земли было пять масштабных массовых вымираний, когда резко снижалась численность видов и исчезали целые экосистемы, меняя ход дальнейшей эволюции.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около 252 млн лет назад стало самым страшным — исчезло свыше 90% морских видов, что повлияло на структуру и биоразнообразие океанов.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66 млн лет назад уничтожило динозавров, открыв путь развитию млекопитающих и формированию современной фауны.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изменяло экосистемы, способствуя возникновению новых видов и приспособлений на фоне освобождённых экологических ниш.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факторов, формирующих биоразнообразие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естественного отбора объясняет, что особи, лучше приспособленные к среде, имеют преимущество в выживании и способны передавать полезные признаки потомкам.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естественный отбор приводит к накоплению адаптаций, которые улучшают соответствие организмов условиям жизни и среде обитания.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является основой появления новых видов и объясняет разнообразие живых организмов на планете.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теория Дарвина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идеи Дарвина с открытиями генетики, объясняя механизм наследования и изменчивости организмов.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являются источником новых генетических вариантов, которые могут приводить к появлению новых признаков.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теория эволюции и генетика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миграция влияют на распределение генов в популяциях, способствуя эволюционным изменениям.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(географическая или экологическая) препятствует обмену генетическим материалом, что способствует формированию новых, самостоятельных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процессов в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бабочек-берёзовых пядениц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промышленной революции в Англии темные формы бабочек стали преобладать из-за загрязнения, что делало их менее заметными для хищников. Это изменило их окраску в течение нескольких десятков лет.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у дарвинских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вьюрки развили разные формы клювов в зависимости от пищи и среды обитания. Эта адаптация помогла им успешно конкурировать и выживать в разнообразных условиях.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переходные стадии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7073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(4–2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приматы, способные ходить прямо. Использовали простейшие орудия и жили в группах.
</a:t>
            </a:r>
            <a:endParaRPr lang="en-US" sz="1256" dirty="0"/>
          </a:p>
        </p:txBody>
      </p:sp>
      <p:sp>
        <p:nvSpPr>
          <p:cNvPr id="13" name="Text 3"/>
          <p:cNvSpPr txBox="1"/>
          <p:nvPr/>
        </p:nvSpPr>
        <p:spPr>
          <a:xfrm>
            <a:off x="1718530" y="3873301"/>
            <a:ext cx="2047675" cy="7925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(2,4–1,4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Изготовляли более сложные орудия, увеличился объем мозга, начали активно использовать огонь.
</a:t>
            </a:r>
            <a:endParaRPr lang="en-US" sz="1213" dirty="0"/>
          </a:p>
        </p:txBody>
      </p:sp>
      <p:sp>
        <p:nvSpPr>
          <p:cNvPr id="14" name="Text 4"/>
          <p:cNvSpPr txBox="1"/>
          <p:nvPr/>
        </p:nvSpPr>
        <p:spPr>
          <a:xfrm>
            <a:off x="3322304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(1,9 млн–140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Освоили прямохождение и охоту, распространялись за пределы Африки, имели развитую социальную структуру.
</a:t>
            </a:r>
            <a:endParaRPr lang="en-US" sz="1161" dirty="0"/>
          </a:p>
        </p:txBody>
      </p:sp>
      <p:sp>
        <p:nvSpPr>
          <p:cNvPr id="15" name="Text 5"/>
          <p:cNvSpPr txBox="1"/>
          <p:nvPr/>
        </p:nvSpPr>
        <p:spPr>
          <a:xfrm>
            <a:off x="4699623" y="3873301"/>
            <a:ext cx="2047675" cy="7925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(400–40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Адаптировались к холодному климату, изготавливали сложные орудия, обладали зачатками речи и культуры.
</a:t>
            </a:r>
            <a:endParaRPr lang="en-US" sz="1213" dirty="0"/>
          </a:p>
        </p:txBody>
      </p:sp>
      <p:sp>
        <p:nvSpPr>
          <p:cNvPr id="16" name="Text 6"/>
          <p:cNvSpPr txBox="1"/>
          <p:nvPr/>
        </p:nvSpPr>
        <p:spPr>
          <a:xfrm>
            <a:off x="6127535" y="2396648"/>
            <a:ext cx="2135589" cy="719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(300 тыс. лет назад — наши дни)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 развитым мышлением, речью и культурой, освоивший весь земной шар и создавший сложные общества.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предков человека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Неандертальские скелеты в Европе и на Ближнем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останки показывают адаптации к холодному климату и развитую культуру неандертальцев, которые сосуществовали с Homo sapiens.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Homo sapiens из Джебель Ирхуд (Марокко)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возрастом около 300 тысяч лет демонстрируют ранние черты современного человека и важны для понимания происхождения вида.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колыбель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археологических данных указывает, что современные люди начались в Африке и затем распространились по всему миру.
</a:t>
            </a:r>
            <a:endParaRPr lang="en-US" sz="11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вырабатывают устойчивость к антибиотикам, что является наглядным примером быстрой эволюции, влияющей на медицину.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продолжает влиять на распространение инфекционных заболеваний и адаптацию организмов к антропогенным изменениям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современном мире: примеры и значения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генной инженерии и селекции позволяют создавать новые сорта растений и животных, адаптированные к изменённым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сохранение биоразнообразия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вызывает сокращение видов, разрушение местообитаний и загрязнение, что угрожает экосистемной устойчивости планеты.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проекты, заповедники и Красная книга — ключевые инструменты сохранения биоразнообразия и защиты редких и исчезающих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для науки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помогает понять происхождение жизни и регулирует ответственное отношение к природе, формируя основу устойчивого развития и охраны биоразнообразия.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2026-05-08T04:25:13Z</dcterms:created>
  <dcterms:modified xsi:type="dcterms:W3CDTF">2026-05-08T04:25:13Z</dcterms:modified>
</cp:coreProperties>
</file>