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Айалга: красивое звучание в слове, песне и природе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— это слово о мелодии, голосе и красоте звука.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«айалга»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«айалга» помогает говорить о звучании, напеве и интонации. На уроке мы узнаем, как оно связано с песней, речью и тихими звуками природы.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20202"/>
            <a:ext cx="421649" cy="337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айалги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в музыке похожа на мелодию, которую легко узнать и повторить. В ней слышится плавное движение звуков, и она быстро запоминается детям и взрослым.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голоса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айалга слышна в мягкой, выразительной интонации. Голос может звучать ласково, спокойно или радостно, и тогда слова передают не только смысл, но и настроение.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плавность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айалги нет резких скачков и случайных звуков. Она течёт ровно и мягко, как спокойная песня, которую хочется слушать ещё раз и тихо напевать.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вокруг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бывает слышна не только в песне, но и в природе. Пение птиц, ветер и вода создают приятный, повторяющийся рисунок звуков, похожий на напев.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может выглядеть и звучать айалга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айалгу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может напоминать протяжную песню или мягкую линию звука. В воображении сразу возникают тепло, движение и спокойное, доброе настроение.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услышать айалгу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легко представить в пении ребёнка на природе или в звуке инструмента с долгим, тянущимся звучанием. Такой образ помогает услышать красоту мелодии.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в нашей речи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высказывания есть своя интонация. Голос может быть радостным, удивлённым, сердитым или спокойным, и по нему мы понимаем, что чувствует человек.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голоса, паузы и выделение важных слов делают речь выразительной. Именно так в словах появляется своя мелодия, которую можно услышать даже без музыки.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в речи помогает передать настроение точнее, чем простые слова. Один и тот же текст может звучать по-разному, если менять тон, темп и силу голоса.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красивое звучание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отдельные звуки постепенно превращаются в запоминающийся напев.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лучше всего передают айалгу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протяжный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и плавный звук легче всего передаёт мягкость айалги. Он не обрывается резко и словно тянется в воздухе.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слышен ритм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ритм делает звучание ровным и узнаваемым. Так мелодия начинает собираться в цельный и приятный напев.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становится тише или выше, мы чувствуем радость, спокойствие или торжественность. Именно это отличает айалгу от обычного шума.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в природе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похожие на напев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птиц, журчание воды, тихий ветер и шорох травы могут напоминать айалгу. В них слышатся мягкость, повтор и спокойный ритм.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звучания хорошо подходят степь, река, дерево, небо и птицы. Эти образы помогают почувствовать тишину, уют и красоту природной мелодии.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в народной культуре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и напевах хранится память о семье, праздниках и родной земле. Через них дети узнают, как звучит история своего народа.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может сопровождать танец, игру или приветствие гостей. Такие звуки делают встречу тёплой и радостной, словно праздник начинается уже с первого слова.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традициях разных народов красивые напевы передают уважение к старшим, любовь к дому и связь с природой. Мелодия помогает сохранить то, что важно сердцу.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свои любимые песни и особые слова. Слушая их, дети понимают: красота звучания бывает разной, но всегда живёт рядом с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делают напев знакомым и удобным для повторения, особенно в песнях, считалках и хоровом исполнении.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— повтор, ритм и короткая фраза — помогают мелодии быстро остаться в памяти.
</a:t>
            </a:r>
            <a:endParaRPr lang="en-US" sz="2473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есть ли в звуке айалга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мелодию и шаг за шагом замечаем, как звук становится напевным, а не шумным.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в школе и дома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слушают песню, отбивают ритм ладошками и пробуют подпевать. В таком общем звучании легко услышать айалгу: она помогает классу держаться вместе и не сбиваться с общего темпа.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когда поёт семья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кто-то тихо напевает знакомую мелодию, и голос звучит тепло и спокойно. Рядом слушают дети, а потом подхватывают припев. Так айалга становится частью домашнего уюта и доброго разговора.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чтении стихов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играют с голосом, читают стихи или повторяют короткие напевы, они замечают, как слова могут звучать красиво. Айалга делает речь выразительной, а игру — весёлой и немного волшебной.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403162"/>
            <a:ext cx="300000" cy="24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47413"/>
            <a:ext cx="300000" cy="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айалга отличается от шума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бывает беспорядочным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часто звучит резко, слишком громко и без ясного ритма. Он может мешать слуху, потому что в нём трудно уловить повтор и понятное движение.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имеет напев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айалге слышится мелодия: звуки плавно переходят один в другой. Даже тихое звучание остаётся красивым, если в нём есть стройность и мягкий ритм.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неё есть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не рассыпается на случайные звуки. Она складывается в понятную форму, где каждый звук поддерживает следующий и помогает услышать цельный напев.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создаёт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вызывает радость, спокойствие или удивление. Шум чаще просто слышен, а айалга ещё и что-то рассказывает сердцу — без лишних слов и криков.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и близкие значения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называют тогда, когда хотят сказать о красивом звучании песни или инструмента. Оно помогает представить плавный, узнаваемый напев.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связаны с речью и движением звука. Интонация показывает настроение голоса, а ритм помогает звучанию стать ровным и запоминающимся.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качество объединяет напев, мягкость и выразительность. Айалга может быть и песенной, и речевой, и похожей на звуки природы.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и настроение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айалга звучит живо: темп становится быстрее, голос — выше, а в звучании слышится звонкость. Такая мелодия сразу поднимает настроение, будто улыбается сама.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айалга, наоборот, мягкая и плавная. Она звучит тише и медленнее, словно помогает отдохнуть, послушать тишину и почувствовать тепло вокруг.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красивая мелодия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мысли и настроения к цельному напеву, в котором каждый звук занимает своё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в сказках, стихах и рассказах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айалга может звучать в голосе доброго героя или в далёком пении птицы. Такое слово сразу делает картину живой и помогает услышать её ушами воображения.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оно передаёт мягкость, плавность и красивый звон. Читатель будто слышит не только смысл, но и само звучание строки, как маленькую песню внутри текста.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айалга помогает показать праздничный звон, тихий напев или ласковую речь. Автор выбирает такие слова, когда хочет, чтобы обычный эпизод стал особенно тёплым и образным.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хороший пример: одно точное слово может нарисовать звук лучше, чем длинное объяснение. Почти как волшебный карандаш, только слышимый.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 закрытыми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минуту закрыть глаза и послушать музыку, можно заметить больше деталей. Становятся слышны повторяющиеся звуки, паузы и смена громкости, а мелодия будто выходит вперёд и здоровается.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Ловим ритм и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слушатель замечает, как один мотив возвращается снова. Именно повтор помогает запомнить напев, а ещё понять, где музыка спокойная, а где звучит бодрее и веселее.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Отличаем напев от шума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стройная, звуки связаны между собой и складываются в цельную картину. Шум же чаще рассыпается на случайные звуки, и в нём труднее уловить настроение или порядок.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мелодию внимательно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вокруг нас каждый день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звуки, в которых можно услышать красивое звучание, мелодию и мягкий напев.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— красота, которую можно услышать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Айалга живёт в речи, песне и природе. Она помогает слышать настроение, запоминать мелодии и замечать красоту звука. Родной язык умеет назвать и напев, и мягкий голос, и живое звучание вокруг нас.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2026-05-21T11:52:49Z</dcterms:created>
  <dcterms:modified xsi:type="dcterms:W3CDTF">2026-05-21T11:52:49Z</dcterms:modified>
</cp:coreProperties>
</file>