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числительные в словосочетании, предложении и тексте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числительные работают в речи и письме.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вокруг нас каждый день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нужны не только на уроках русского языка: они встречаются в расписании, датах, времени, номерах страниц и заданиях. Чтобы писать и говорить точно, важно научиться правильно употреблять их в разных сочетаниях со словами.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помогают назвать количество предметов и их порядок при счёте.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6 класс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разряда числительных изучают в школе.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числительных и их значения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основных разряда числительных и их роль в речи.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называют число предметов, а порядковые указывают место предмета в счёте.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6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в словосочетании с существительным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обычно образует словосочетание с существительным и уточняет количество или порядок предметов: три книги, первый урок, двадцать учеников.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2, 3, 4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количественное числительное оканчивается на два, три или четыре, существительное чаще стоит в родительном падеже единственного числа: два карандаша, три окна.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5 и 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числительных пять и больше существительное обычно употребляется в родительном падеже множественного числа: пять карандашей, восемь окон, двадцать учеников.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согласуются с существительным, как прилагательные: первый звонок, на первом этаже, с пятой парты. Здесь форма существительного не зависит от количества.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форму существительного после числительного
</a:t>
            </a:r>
            <a:endParaRPr lang="en-US" sz="211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правилах школьной грамматики русского языка.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и управление в словосочетании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изменяются так же, как прилагательные: говорят первый урок, первой парты, первым звонком. Они согласуются с существительным по роду, числу и падежу.
</a:t>
            </a:r>
            <a:endParaRPr lang="en-US" sz="1378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чаще требуют управления: зависимое существительное принимает нужную форму. Поэтому правильно говорить четыре окна, десять страниц, у семи друзей.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составных числительных важно учитывать каждую часть формы. Ошибка в одном слове меняет всю конструкцию: к двадцати пяти ученикам, с тридцатью тремя книгами.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сначала определить разряд числительного, затем проверить падеж существительного и только после этого сверить всю фразу целиком.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существительное после числительного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примерах видно, что одинаковое существительное принимает разные формы в зависимости от числительного рядом с ним.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проверки формы важно смотреть на последнюю часть числительного: именно она влияет на выбор падежа существительного.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6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в предложении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подлежащее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может быть главным словом в подлежащем и обозначать количество участников действия: Пять пришли первыми. В таких случаях оно помогает точно назвать число.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составе подлежащего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числительное входит в состав подлежащего вместе с существительным: Пять учеников пришли раньше. Такая конструкция делает сообщение конкретным и понятным.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дополнение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нередко стоят в роли дополнения: Мы купили три билета. Они уточняют, сколько предметов связано с действием, и делают фразу точной.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Порядковое числительное может быть определением: Второй звонок прозвенел громко. Оно показывает порядок предмета и помогает выделить нужный элемент сообщения.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формы числительных в примерах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Посмотрим, как меняются числительные в разных падежах и как это связано с существительными рядом.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изменении числительного часто меняется и форма существительного, поэтому слово нужно проверять в паре.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в датах, времени и номерах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на стене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понедельник класс готовится к контрольной, и в расписании уже отмечено: 12 апреля. Ученики быстро находят нужную дату в дневнике и сверяют её с календарём. Здесь числительное помогает точно назвать день, чтобы не перепутать событие и время его проведения.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 школьный звонок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часах — семь, и до урока остаются считаные минуты. В записях учителя встречается форма: в 7 часов. Числительное в таких случаях сообщает точное время и помогает правильно понять, когда начинается урок, перемена или встреча.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класс, страница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табличке у входа написано: дом 15, а в расписании — 6 класс. В учебнике указана страница 24, где нужно выполнить задание. Такие числительные особенно важны в школе: они помогают быстро находить адрес, кабинет, номер страницы и нужный класс.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числительного в тексте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проверки формы и употребления числительного в словосочетании и предложении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числительные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как одно целое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числительные называют не отдельные предметы, а группу в целом: двое, трое, четверо, пятеро. Они особенно уместны, когда важно подчеркнуть общность и единый состав предметов или людей.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такие формы часто встречаются со словами дети, ребята, а также с названиями парных предметов: двое санок, трое ножниц. Эти сочетания звучат естественно и помогают избежать неудобных повторов.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употребляются редко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названиями взрослых женщин и с большинством неодушевлённых предметов собирательные числительные используют не всегда. В школьных заданиях лучше внимательно проверять, подходит ли такая форма по смыслу.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нормой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полезно сравнивать: двое мальчиков — нормально, а для обычных предметов чаще выбирают количественные формы. Так проще подобрать точное и литературное сочетание в предложении.
</a:t>
            </a:r>
            <a:endParaRPr lang="en-US" sz="114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числительных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там, где форма зависит от падежа и последней части числительного.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трудные случаи связаны с управлением после числительных и с составными формами; значит, именно их нужно проверять в первую очередь.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примеров школьной грамматики русского языка; дата не указана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в тексте как средство точности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информация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позволяют сообщить не приблизительно, а точно: сколько предметов, какой день, который по счёту человек или предмет. Благодаря этому текст становится конкретным и понятным без лишних пояснений.
</a:t>
            </a:r>
            <a:endParaRPr lang="en-US" sz="1257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пересказе или инструкции числительные помогают удержать последовательность: сначала, затем, во-первых, во-вторых, наконец. Читателю легче следить за ходом действия и не терять важные этапы.
</a:t>
            </a:r>
            <a:endParaRPr lang="en-US" sz="1257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 учебные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учебных, научно-познавательных и информационных текстах числительные часто передают результаты, даты, номера, величины и количество. Такая точность особенно важна, когда нужно избежать двусмысленности.
</a:t>
            </a:r>
            <a:endParaRPr lang="en-US" sz="1186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числительное может стать выразительной подробностью: возраст героя, число шагов, номер дома или день события. Одна точная цифра нередко делает образ более живым и запоминающимся.
</a:t>
            </a:r>
            <a:endParaRPr lang="en-US" sz="12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числительные помогают связности текста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7925" y="1796350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сначала, потом, во-первых и во-вторых задают порядок изложения. Они показывают, в какой последовательности нужно воспринимать информацию, и помогают не перепутать части текста.
</a:t>
            </a:r>
            <a:endParaRPr lang="en-US" sz="121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2901523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предложений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и слова с числовым значением соединяют предложения между собой. Читатель видит, что одно действие следует за другим, а рассказ движется по понятной линии без резких скачков.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497925" y="4006698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тексте есть список дел, признаков или событий, числительные делают его аккуратным и упорядоченным. Благодаря этому легче сравнивать пункты и запоминать содержание.
</a:t>
            </a:r>
            <a:endParaRPr lang="en-US" sz="122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числительные встречаются чаще всего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особенно заметны в текстах, где важны точность и порядок: расписаниях, новостях и учебных заданиях.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практичнее текст, тем больше в нём числительных; в художественных произведениях они встречаются реже, но работают как выразительная деталь.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сравнения типов текстов в школьной практике; дата не указана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употребления числительных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четыре признака: разряд, падеж, форма и соответствие контексту. Такой чек-лист помогает быстро заметить ошибку.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каждый критерий выполнен, сочетание звучит грамотно; пропуск хотя бы одного пункта часто приводит к ошибке.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числительных важна в школе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русского языка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этих уроках числительные помогают изучать части речи, падежные формы и правила связи слов. Ученики учатся писать их без ошибок и правильно употреблять в речи.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география, информатика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числительные встречаются в датах, номерах, таблицах, картах и инструкциях. Они помогают читать информацию без путаницы и быстро находить нужные данные.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и точность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математике числительные нужны постоянно: в задачах, выражениях, ответах и обозначении величин. Без них невозможно точно записать условие и результат вычисления.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Грамотная речь каждый день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развивают внимательность к слову, потому что требуют учитывать форму, падеж и смысл. Эта тема объединяет орфографию, морфологию и синтаксис.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числительных в речи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 помогает точно назвать количество и порядок, правильно соединяется с существительным и делает речь ясной. В словосочетании, предложении и тексте оно работает на точность, логику и грамотность.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2026-05-28T04:16:20Z</dcterms:created>
  <dcterms:modified xsi:type="dcterms:W3CDTF">2026-05-28T04:16:20Z</dcterms:modified>
</cp:coreProperties>
</file>