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Неформальное письмо: личная переписка и экзаменационный навык в 11 классе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письмо учит говорить по-английски естественно, точно и уместно.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старшекласснику уметь писать неформальные письма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жанр встречается и в повседневном общении, и в заданиях 11 класса. Он проверяет умение поддерживать диалог, отвечать по пунктам, выражать эмоции и писать по-английски естественно, без лишней официальности и языковой натянутости.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неформального письма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Близкий адресат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адресовано человеку, с которым у автора есть личный контакт: другу, однокласснику, родственнику или знакомому. Поэтому тон остаётся доверительным, а содержание — живым и конкретным.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манера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такого письма характерны сокращения, простые конструкции, личные оценки и естественные выражения. Текст звучит как реальное общение, а не как формальный ответ по шаблону.
</a:t>
            </a:r>
            <a:endParaRPr lang="en-US" sz="814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 обычно есть благодарность, новости, вопросы, просьба, совет, приглашение или реакция на события собеседника. Эти элементы помогают сохранить диалог и показать заинтересованность.
</a:t>
            </a:r>
            <a:endParaRPr lang="en-US" sz="814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переписки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письма должен быть личным и тёплым: короткая заключительная фраза, прощание и имя без фамилии. Такой конец подчёркивает неофициальный характер общения.
</a:t>
            </a:r>
            <a:endParaRPr lang="en-US" sz="814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Естественность и уместность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требование — писать связно, понятно и по ситуации. Важно не просто знать клише, а использовать их так, чтобы письмо выглядело естественным и соответствовало теме задания.
</a:t>
            </a:r>
            <a:endParaRPr lang="en-US" sz="8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428860"/>
            <a:ext cx="8244000" cy="14063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Неформальное и формальное письмо: ключевые различия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жанр влияет на выбор обращения, лексики и финальной формулы.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Неформальное письмо строится на личном контакте, а формальное — на дистанции, поэтому различаются тон, словарь и способ завершения.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личной и официальной переписки в школьной практике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композиция неформального письма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элементов личного письма в школьном и экзаменационном формате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и начало письма: первые фразы, задающие тон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к предыдущему письму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Thanks for your email, It was great to hear from you, I’m glad you wrote to me связывают новый текст с уже начатым разговором и делают переписку непрерывной.
</a:t>
            </a:r>
            <a:endParaRPr lang="en-US" sz="1368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Sorry I haven’t written for so long или How are you? помогают мягко войти в тему. На иллюстрации уместны экран переписки, конверт или карточка с рукописным письмом.
</a:t>
            </a:r>
            <a:endParaRPr lang="en-US" sz="1386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Dear Alex, Hi Emma, Hello Sam — такие формы сразу показывают, что письмо адресовано конкретному человеку. Они создают близость и помогают избежать формального, холодного звучания с первых строк.
</a:t>
            </a:r>
            <a:endParaRPr lang="en-US" sz="12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часть: как раскрывать тему письма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Упоминайте время, место, причину, результат и личную реакцию. Именно конкретика делает письмо убедительным: вместо общих фраз лучше писать о реальном событии, поездке, школьном дне или занятии.
</a:t>
            </a:r>
            <a:endParaRPr lang="en-US" sz="980" dirty="0"/>
          </a:p>
        </p:txBody>
      </p:sp>
      <p:sp>
        <p:nvSpPr>
          <p:cNvPr id="9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связки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first, then, also, by the way, because, so, however помогают выстроить текст последовательно и понятно. Они особенно важны, когда нужно перейти от ответа к собственной новости или комментарію.
</a:t>
            </a:r>
            <a:endParaRPr lang="en-US" sz="997" dirty="0"/>
          </a:p>
        </p:txBody>
      </p:sp>
      <p:sp>
        <p:nvSpPr>
          <p:cNvPr id="10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 — один абзац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удобно строить из 2–3 абзацев, где каждый отвечает за отдельную смысловую линию. Такой принцип помогает не смешивать новости, впечатления и ответы на вопросы в одном фрагменте.
</a:t>
            </a:r>
            <a:endParaRPr lang="en-US" sz="9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входит в неформальное письмо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личное письмо строится вокруг обмена информацией и поддержания разговора, а не вокруг длинного описания одного события.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ответы и личные новости: именно они задают содержательный центр письма и делают его диалогичным.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типовой структуры неформального письма в школьной практике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24942"/>
            <a:ext cx="449100" cy="359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61405"/>
            <a:ext cx="449100" cy="3592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60966" y="3237659"/>
            <a:ext cx="419738" cy="479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34312"/>
            <a:ext cx="449100" cy="35928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адресату как способ поддержать диалог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школьной жизни показывают интерес к повседневности собеседника и помогают продолжить разговор естественно. Они уместны, если тема письма связана с учёбой, экзаменами или классными событиями.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людях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друзья и отношения в коллективе — важная часть личной переписки. Такие вопросы делают письмо теплее и позволяют показать внимание к тому, что действительно происходит у адресата.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планах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выходных, поездках и ближайших планах помогают поддержать обмен новостями. Они особенно полезны в письме подростку, потому что естественно связываются с повседневной жизнью.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впечатлениях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чувствах и оценках делают диалог содержательным: Did you enjoy your trip? What did you think of the film? Обычно достаточно 2–4 конкретных вопроса без перегрузки текста.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клише для личной переписки на английском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are you? I hope you’re well. Thanks for your letter. Такие фразы помогают сразу установить контакт и показать, что письмо продолжает уже существующий разговор, а не начинается с нуля.
</a:t>
            </a:r>
            <a:endParaRPr lang="en-US" sz="100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и связь мыслей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writing to tell you about… By the way… Actually… — эти формулы связывают абзацы и делают текст плавным. Они особенно полезны, когда нужно перейти от одной новости к другой.
</a:t>
            </a:r>
            <a:endParaRPr lang="en-US" sz="983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sounds great! I’d love to… I’m so happy for you, What do you think? — такие выражения передают личную реакцию, поддерживают собеседника и делают письмо более живым.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переписки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Write back soon, Hope to hear from you soon, Take care — удобные финальные формулы для дружеского тона. Они завершают письмо мягко и оставляют пространство для следующего ответа.
</a:t>
            </a:r>
            <a:endParaRPr lang="en-US" sz="1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89313"/>
            <a:ext cx="4122000" cy="10426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 грамматика, которые повышают качество письма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неформальное письмо сочетает разговорную естественность и языковую точность: уместные сокращения, связки, времена, модальные формы и оценочную лексику помогают звучать живо и грамотно.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письма определяется не количеством сложных слов, а сочетанием уместной разговорной лексики, точных времён и корректных грамматических форм.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раздела о языковых средствах неформального письма для 11 класса.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21875"/>
            <a:ext cx="397500" cy="39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61625"/>
            <a:ext cx="397500" cy="31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61625"/>
            <a:ext cx="397500" cy="31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дружеского письма: естественный, тёплый и уважительный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Дружеское письмо должно звучать как живой разговор: приветливо, спокойно и без натянутости. Лёгкая эмоциональность помогает создать ощущение личного контакта и поддержать интерес собеседника.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Уместны радость, удивление, беспокойство и юмор, если они связаны с содержанием письма. Такие реакции делают текст убедительным и показывают, что автор действительно вовлечён в диалог.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неформальном стиле важно сохранять уважение к адресату. Излишняя фамильярность, грубость и резкие формулировки нарушают тон переписки и снижают качество ответа.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грамотность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11 класса особенно важно писать свободно, но без стилистических сбоев. Сухие канцеляризмы и чрезмерно официальный язык звучат неестественно и ослабляют эффект личного письма.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письма перед сдачей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письменного ответа в неформальном письме.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 в неформальном письме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58904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часто соединяют дружескую переписку с официальными оборотами, из-за чего письмо звучит неестественно. Для этого жанра важны простота, личный тон и живые формулировки без канцелярской тяжеловесности.
</a:t>
            </a:r>
            <a:endParaRPr lang="en-US" sz="797" dirty="0"/>
          </a:p>
        </p:txBody>
      </p:sp>
      <p:sp>
        <p:nvSpPr>
          <p:cNvPr id="12" name="Text 3"/>
          <p:cNvSpPr txBox="1"/>
          <p:nvPr/>
        </p:nvSpPr>
        <p:spPr>
          <a:xfrm>
            <a:off x="2224879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4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автор отвечает не на все пункты задания или уходит в сторону от темы. Такое письмо выглядит незавершённым и теряет баллы, даже если отдельные фразы написаны грамотно.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3890855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связность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абзацы не соединены логически, письмо распадается на отдельные реплики. Помогают связки, конкретные детали и понятная последовательность мыслей, а не набор случайных предложений.
</a:t>
            </a:r>
            <a:endParaRPr lang="en-US" sz="843" dirty="0"/>
          </a:p>
        </p:txBody>
      </p:sp>
      <p:sp>
        <p:nvSpPr>
          <p:cNvPr id="14" name="Text 5"/>
          <p:cNvSpPr txBox="1"/>
          <p:nvPr/>
        </p:nvSpPr>
        <p:spPr>
          <a:xfrm>
            <a:off x="5556830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4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времена, однообразная лексика и заученные клише без контекста снижают качество текста. Важно подбирать формы и выражения под смысл письма, а не вставлять их механически.
</a:t>
            </a:r>
            <a:endParaRPr lang="en-US" sz="876" dirty="0"/>
          </a:p>
        </p:txBody>
      </p:sp>
      <p:sp>
        <p:nvSpPr>
          <p:cNvPr id="15" name="Text 6"/>
          <p:cNvSpPr txBox="1"/>
          <p:nvPr/>
        </p:nvSpPr>
        <p:spPr>
          <a:xfrm>
            <a:off x="7222806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школьники пропускают прощание или подпись, хотя именно они завершают личную переписку. Без этого письмо выглядит незавершённым и нарушает привычную структуру жанра.
</a:t>
            </a:r>
            <a:endParaRPr lang="en-US" sz="8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времени при выполнении письменного задания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быстро выделить ключевые пункты, затем наметить абзацы и только после этого писать текст, чтобы не потерять ни тему, ни структуру.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ресурс уходит на черновик, но значимая доля времени должна оставаться на проверку: именно она снижает число ошибок.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Рекомендованное распределение времени для выполнения письменного задания в 11 классе.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тема для письма в 11 классе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 поездке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коротких каникул ученик пишет другу о поездке в другой город: рассказывает, где жил, что увидел и что запомнилось больше всего. В письме легко представить открытку, телефон с фотографиями и живую переписку в мессенджере.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школе и хобби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варианте автор делится впечатлениями от школьного мероприятия или нового увлечения, например, спорта, музыки или волонтёрства. Такой текст хорошо сочетается с изображением ноутбука, конверта и подростка, который отвечает на вопросы друга.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экзаменам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тема — учебные планы, пробные тесты и способы справляться с нагрузкой. Письмо звучит убедительно, если в нём есть личные наблюдения, конкретные детали дня и приглашение продолжить разговор о том, как идут дела у адресата.
</a:t>
            </a:r>
            <a:endParaRPr lang="en-US" sz="84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абзацев в удачном неформальном письме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распределение содержания по абзацам помогает не упустить ответы на вопросы и сохранить естественный ход личной переписки.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абзац выполняет свою функцию, письмо становится логичным, полным и ближе к реальному общению.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композиция неформального письма для школьного письменного задания.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сильного неформального письма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135204" y="21207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должен звучать дружелюбно, но без чрезмерной фамильярности. Уместные эмоции, краткие оценки и мягкие формулировки создают впечатление живой переписки между знакомыми людьми.
</a:t>
            </a:r>
            <a:endParaRPr lang="en-US" sz="1006" dirty="0"/>
          </a:p>
        </p:txBody>
      </p:sp>
      <p:sp>
        <p:nvSpPr>
          <p:cNvPr id="11" name="Text 3"/>
          <p:cNvSpPr txBox="1"/>
          <p:nvPr/>
        </p:nvSpPr>
        <p:spPr>
          <a:xfrm>
            <a:off x="3820377" y="21207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деление на абзацы, логические связки и правильное завершение помогают читателю легко следить за мыслью. Хорошая композиция делает письмо цельным и удобным для проверки.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5505556" y="21207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текст использует разнообразные, но понятные слова, которые соответствуют личному стилю письма. Важнее уместность выражений, чем их редкость или сложность.
</a:t>
            </a:r>
            <a:endParaRPr lang="en-US" sz="1081" dirty="0"/>
          </a:p>
        </p:txBody>
      </p:sp>
      <p:sp>
        <p:nvSpPr>
          <p:cNvPr id="13" name="Text 5"/>
          <p:cNvSpPr txBox="1"/>
          <p:nvPr/>
        </p:nvSpPr>
        <p:spPr>
          <a:xfrm>
            <a:off x="7190728" y="21207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примеры, события, даты и личные впечатления делают письмо убедительным. Именно такие детали превращают набор фраз в настоящую переписку с собеседником.
</a:t>
            </a:r>
            <a:endParaRPr lang="en-US" sz="1088" dirty="0"/>
          </a:p>
        </p:txBody>
      </p:sp>
      <p:sp>
        <p:nvSpPr>
          <p:cNvPr id="14" name="Text 6"/>
          <p:cNvSpPr txBox="1"/>
          <p:nvPr/>
        </p:nvSpPr>
        <p:spPr>
          <a:xfrm>
            <a:off x="450025" y="21207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письмо отвечает на все вопросы задания и не оставляет важные пункты без внимания. Это показывает, что автор внимательно прочитал условие и умеет удерживать содержание в рамках темы.
</a:t>
            </a:r>
            <a:endParaRPr lang="en-US" sz="10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понимания задания до готового письма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создании неформального письма в экзаменационном формате.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Неформальное письмо: навык, который работает в жизни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Неформальное письмо учит писать по-английски ясно, естественно и адресно. Для одиннадцатиклассника это не только экзаменационный формат, но и практический способ поддерживать живой диалог.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2026-05-31T16:48:54Z</dcterms:created>
  <dcterms:modified xsi:type="dcterms:W3CDTF">2026-05-31T16:48:54Z</dcterms:modified>
</cp:coreProperties>
</file>