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реальные действия, события и состояния.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эту тему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глагола постоянно звучит в нашей речи: в ответах, рассказах, новостях и учебных текстах. Она помогает точно сообщать факты и выстраивать события по порядку.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значение реальности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изъявительном наклонении сообщает о действии как о факте: оно действительно происходит, происходило раньше или произойдёт позже.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не выражает просьбу, совет, приказ или желание. Её задача — просто и точно назвать реальное действие без дополнительных оттенков значения.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значение реальности отличает изъявительное наклонение от других форм глагола. По нему легче понять, что говорящий сообщает о факте, а не побуждает к действию.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Настоящее, прошедшее и будущее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называет уже завершённое действие, а будущее — то, которое ещё предстоит. Эти формы позволяют ясно указать, когда именно происходит событие.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и будущее время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действие, которое совершается прямо сейчас. Оно помогает описывать происходящее в момент речи и делает рассказ более точным и живым.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по временам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один и тот же глагол изменяется в разных временах.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может иметь разные временные формы, если меняется смысл и время действия.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 теме «Изъявительное наклонение»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прошедшего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у многих глаголов заметен суффикс -л-: играл, строила, читали. Он помогает быстро узнать эту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изменяются по числам. Если форма стоит в единственном числе, она ещё показывает род: мужской, женский или средний.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удобно использовать, когда нужно сообщить о действии, которое уже закончилось. Поэтому оно часто встречается в рассказах о событиях.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отличить действие, которое происходит сейчас или повторяется регулярно, от действий других типов.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видов глагола имеет формы настоящего времени только несовершенный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отличить действие, которое происходит сейчас или повторяется регулярно, от действий других типов.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время: простая и составная формы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 образуется одной формой глагола: прочитаю, построим, узнаешь. Оно обычно связано с глаголами совершенного вида.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относятся к будущему времени, но по строению они разные. Это помогает точнее выразить, как именно будет совершаться действие.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 включает вспомогательное слово и неопределённую форму: буду читать, будут играть. Оно чаще встречается у глаголов несовершенного вида.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глагола важно сначала определить вид, а потом уже форму будущего времени. Так легче не перепутать простую и составную конструкцию.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глаголов чаще встречаются в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темы «Изъявительное наклонение»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часто используются формы, которые помогают описывать действия прямо и без лишних пояснений.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в речи настоящее время; прошедшее используется реже, а будущее — для планов и прогнозов.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изъявительное наклонение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глагола по значению и грамматическим признакам.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изъявительное наклонение отличается от других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сообщает о факте: действие уже происходит, происходило раньше или будет потом. Оно просто называет реальную ситуацию, без просьбы, приказа или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побуждает к действию, а сослагательное говорит о возможном событии при условии. Поэтому изъявительное легко узнать по значению реальности и формам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в настоящем и будущем времени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что действие относится к говорящему: я читаю, мы читаем. Так глагол указывает, кто именно выполняет действие в речи.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 обозначает того, о ком говорят: он читает, они читают. Здесь действие не принадлежит участникам разговора напрямую.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 показывают, один или несколько участников совершают действие. Сравните: я читаю — мы читаем, он пишет — они пишут.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обращены к собеседнику: ты читаешь, вы читаете. Они помогают понять, что действие связано с тем, к кому обращаются.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88336"/>
            <a:ext cx="4843800" cy="23079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сведения по теме «Изъявительное наклонение» в школьном курсе русского языка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помогают определить лицо и число глагола в настоящем и будущем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быстро определить лицо и число, а иногда и спряжение глагола. Это особенно важно при разборе форм в настоящем и будущем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изъявительного наклонения и вида глагола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 результат или завершение действия: прочитать, нарисовать, сыграть. От вида зависит, какие временные формы можно образовать.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несовершенного вида есть настоящее, прошедшее и будущее составное время, а у совершенного — прошедшее и будущее простое. Настоящего времени у совершенного вида нет.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без указания на его завершённость: читать, рисовать, играть. Такие формы легко сочетаются с разными временными значениями.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глагола связан с формами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раздел о виде и времени глагола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времени зависят от вида: один вид даёт больше вариантов, другой —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образует три временные формы, совершенный — две. Это помогает правильно выбирать форму глагола в речи и на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формы глагола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настоящее и будущее простое: форма прочитаю относится к будущему, хотя по смыслу обозначает действие без вспомогательного слова будет.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принимать прошедшее время за неопределённую форму. У прошедшего времени есть признак времени и формы рода или числа, а инфинитив его не имеет.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нередко забывают определить род: играл — мужской род, играла — женский, играло — средний. В множественном числе род не определяется.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задать вопрос, проверить значение действия и посмотреть на окончание. Такой алгоритм помогает быстро распознать форму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82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глагола в изъявительном наклонении
</a:t>
            </a:r>
            <a:endParaRPr lang="en-US" sz="2382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для морфологического разбора глагола в школьной практике.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в текстах и речи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такие глаголы создают картину события и помогают увидеть движение, звук, смену времени. Они делают описание живым и последовательным.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новостях, сообщениях и учебных объяснениях изъявительное наклонение передаёт факты, даты и правила. Благодаря ему текст звучит точно, понятно и убедительно.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и учебных текстах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изъявительное наклонение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русского языка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удобна, когда нужно сообщить о действии, объяснить ход событий или связать предложения в один рассказ.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широко используется во всех трёх сферах речи, потому что оно лучше всего подходит для сообщения о реальных фактах.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наклонение: главное без лишнего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помогает точно назвать реальное действие и определить, когда оно происходит. Если помнить о времени, лице, числе и виде, такие формы легко узнавать и правильно употреблять.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2026-05-22T15:41:28Z</dcterms:created>
  <dcterms:modified xsi:type="dcterms:W3CDTF">2026-05-22T15:41:28Z</dcterms:modified>
</cp:coreProperties>
</file>