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М.В. Нестеров: художник, который рассказывал о России языком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Нестеров (1862–1942) показывал Россию через веру, природу, тишину и силу души.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Нестерова и культурная среда конца XIX —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Нестеров жил в 1862–1942 годах, когда менялись взгляды на человека и искусство. Тогда усилился интерес к истории, православной традиции и духовным поискам. Рядом развивались реализм, символизм и модерн, и художники чаще говорили о внутреннем мире.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Нестеров родился в Уфе в купеческой семье. Детские впечатления от природы, старинного города и семейного уклада позднее стали для него важной «почвой» для образов на холсте.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наставников Нестерова были Василий Перов и Илья Прянишников. Их внимание к правде жизни помогло художнику выработать особый подход: показывать людей и смысл, не теряя тишины и глубины.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Московском училище живописи, ваяния и зодчества стало решающим шагом. Там он учился видеть и изображать так, чтобы образ был правдивым и выразительным, а не просто красивым.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 художника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признанию: от учебных работ к известным картинам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сюжетов к духовным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1880–1890-е годы Нестеров начинал с жанровых и исторических сюжетов. Затем его всё сильнее тянуло к духовным темам, где важными становятся вера, нравственный выбор и внутренние переживания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картин о святых к портретам 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1890-е он получил известность благодаря картинам о монашеской жизни, святых и тихой русской природе. Позднее художник создавал портреты учёных, писателей, философов и деятелей культуры, стремясь показать характер мысли.
</a:t>
            </a:r>
            <a:endParaRPr lang="en-US" sz="2251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переплетаются: пейзаж и портрет у Нестерова часто становятся «языком» для разговора о совести и поиске смысла.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 Нестерова заметна духовная тема, а природа и портрет дополняют её: они помогают зрителю почувствовать состояние героя и эпохи.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М.В. Нестерова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содержанию творчества Нестерова; числа условные для наглядного сравнения (не статистические данные).
</a:t>
            </a:r>
            <a:endParaRPr lang="en-US" sz="7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языка Нестерова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Нестеров пишет мягко и приглушённо: цвета не кричат, а «сдерживаются». Из-за этого картина звучит тише, а зритель легче замечает настроение и внутреннюю сосредоточенность персонажей.
</a:t>
            </a:r>
            <a:endParaRPr lang="en-US" sz="108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Композиции у художника спокойные: линии плавные, ритм ровный. Он часто выбирает моменты без суеты, чтобы взгляд задерживался на главном — лице, жесте, лице старца или размышляющего человека.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особенно близки природные впечатления: туманное утро, весенняя зелень, осенний лес. В таких образах легко увидеть задумчивость — будто природа тоже «думает» вместе с героем.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манеры Нестерова — соединять внешний пейзаж с душевным состоянием. Поэтому человек и природа в его картинах неразделимы: одно объясняет другое.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создана в 1889–1890 годах и посвящена детству Сергия Радонежского. На полотне мальчик Варфоломей встречает старца в осеннем пейзаже — в момент, который становится духовным открытием.
</a:t>
            </a:r>
            <a:endParaRPr lang="en-US" sz="1242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«Видение отроку Варфоломею» — самая известная картина Нестерова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связан с темой будущего предназначения человека: как внутренний знак и встреча меняют судьбу. Произведение принесло Нестерову широкую известность и стало одной из самых узнаваемых картин русской живописи.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Сергия Радонежского и тема нравственного идеала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Нестерова Сергий Радонежский — символ смирения, труда, молитвы и духовной силы. Художник обращался к таким образам, чтобы говорить не только о религии, но и о высокой нравственности.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монастырь часто выглядит местом тишины и сосредоточенности. Там, по мысли художника, человек учится внутренней дисциплине и духовному росту — как будто слышит «правильный» голос совести.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хорошо перекликается с литературой о правде и совести. Когда герой выбирает добро и путь ответственности, зритель понимает: вера для Нестерова связана с поступками, а не только с внешними событиями.
</a:t>
            </a:r>
            <a:endParaRPr lang="en-US" sz="1367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917074"/>
            <a:ext cx="4775700" cy="357475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подборка ключевых произведений: название, год и что в них особенно важно.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подборке видно главное: Нестеров соединяет историю, веру и психологическую выразительность — поэтому его картины узнаются и как духовные, и как человеческие.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работы М.В. Нестерова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9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работ взят из предоставленного содержания; годы указаны согласно этому перечню.
</a:t>
            </a:r>
            <a:endParaRPr lang="en-US" sz="7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картинах Нестерова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вода и воздух в картинах часто выглядят тихими и прозрачными. Такое ощущение «чистоты» усиливает тему внутреннего размышления и делает духовный смысл более понятным.
</a:t>
            </a:r>
            <a:endParaRPr lang="en-US" sz="1458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Нестерова лес, поле и небо — не фон. Они помогают зрителю почувствовать состояние героя, словно вместе с ним переживают тишину и важную перемену внутри.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туман, свет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мотивы — осенний лес и туманное утро. Художник показывает, как меняется свет и цвет, и этим передаёт задумчивость, ожидание и внутреннюю сосредоточенность человека.
</a:t>
            </a:r>
            <a:endParaRPr lang="en-US" sz="1487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тропа и пространство между холмами создают направление взгляда. Так пейзаж поддерживает главный сюжет: путь героя связан с памятью, выбором и надеждой.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зелёных, охристых, серых, голубых и коричневых тонов создаёт ровное эмоциональное поле: зритель меньше «замечает краску», больше —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сдержанность палитры: яркие акценты работают как сигнал к важной детали, а общий строй помогает удержать тишину и сосредоточенность.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настроение в живописи Нестерова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характерным цветовым решениям в произведениях Нестерова (обобщение без точных статистических данных).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людей мысли: учёные, философы, художники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Нестеров в XX веке создавал портреты людей, для которых поиск истины был делом жизни: И. П. Павлова, П. А. Флоренского, П. Д. Корина и других.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задачи были не в «внешнем параде», а во внутреннем напряжении: характер передавался через взгляд, смысловую паузу и собранность фигуры.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изображениях человека мысли особенно важны детали поведения: сдержанная поза, спокойные жесты, лицо без лишней театральности — будто человек сосредоточен на главном.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портрет соединяет портретную точность с духовной внимательностью: зритель ощущает, что перед ним не просто личность, а путь размышления и нравственного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творческого процесса по типичной логике его работ: от наблюдения к смысловой композиции.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картина Нестерова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Нестеров был связан с московской культурной средой, где ценили национальные традиции, религиозную философию и внимательное отношение к личности человека.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художественная среда и круг общения Нестерова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окружения встречались художники, философы, учёные и священнослужители; в разговорах о духовной жизни художник находил темы для собственных работ, близких культуре начала XX века.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Нестеров в переломную эпоху российской истории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атмосфере рубежа XIX–XX веков, когда усилился интерес к национальной истории, православной традиции и внутреннему миру человека.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1862–1916: дореволюционная Россия
</a:t>
            </a:r>
            <a:endParaRPr lang="en-US" sz="999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религиозные темы стали сложнее для публичного искусства, но Нестеров продолжал работать и сохранял верность своим основным интересам.
</a:t>
            </a:r>
            <a:endParaRPr lang="en-US" sz="1008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революция и смена условий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 творчестве заметнее стали портреты и воспоминания о культурной России, которая складывалась до перемен.
</a:t>
            </a:r>
            <a:endParaRPr lang="en-US" sz="1143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концентрация на прежней культуре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охватил почти восемь десятилетий истории страны: от дореволюционных настроений до советского времени, когда приходилось искать новые формы выражения.
</a:t>
            </a:r>
            <a:endParaRPr lang="en-US" sz="97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1930–1942: позднее творчество до конца жизни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234621"/>
            <a:ext cx="5226300" cy="306660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Ранний, зрелый и поздний Нестеров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творчества показывают, как менялись темы и выразительные средства, но сохранялось узнаваемое спокойствие и внутренняя сосредоточенность.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стиль становится строже: Нестеров всё сильнее стремится к обобщению и сосредоточенности, сохраняя тихую интонацию и смысловую глубину.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3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характеристикам периодов творчества М. В. Нестерова (по учебным материалам и описанию этапов).
</a:t>
            </a:r>
            <a:endParaRPr lang="en-US" sz="632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художника тихий тон сочетается с глубиной смысла: он убеждает, что спокойствие картины может быть не «приглушением», а разговором о важном.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баланс трёх направлений: религиозная тема даёт основу, пейзаж помогает раскрывать настроение, а портрет удерживает внутренний характер человека.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Нестеров важен для истории искусства
</a:t>
            </a:r>
            <a:endParaRPr lang="en-US" sz="235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по степени узнаваемости и роли направлений в творчестве Нестерова (без статистических измерений).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хранятся произведения Нестерова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картины Нестерова представлены в Третьяковской галерее, где его творчество рассматривают как важную часть истории русской живописи и культуры.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музей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художника также хранятся и изучаются в Русском музее, позволяя увидеть разные стороны его религиозной живописи, пейзажа и портрета.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источник знаний о взглядах Нестерова особенно ценны его воспоминания и письма: они помогают понять, как он видел Россию и человеческую душу.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школьные курсы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Нестерова сохраняется не только в собраниях музеев, но и в учебных программах, где его работы помогают говорить о духовных темах и нравственном выборе.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Нестеров остаётся живым собеседником: когда подросток думает о дружбе, ответственности и «кем быть», он узнаёт те же вопросы, только выраженные языком образов.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Нестерова понятно школьникам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живут не внешними событиями, а нравственными решениями; поэтому темы совести, добра и пути человека близки школьникам независимо от времени и обстоятельств.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Нестерова легко почувствовать поиск смысла и уважение к традиции: зритель замечает тишину, природные детали и серьёзные лица, которые напоминают о внутреннем выборе.
</a:t>
            </a:r>
            <a:endParaRPr lang="en-US" sz="11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М.В. Нестеров как художник духовной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М.В. Нестеров создал узнаваемый образ России через веру, природу и портрет человека мысли. Его искусство соединяет память, личное чувство и нравственный идеал, помогая говорить о совести, надежде и поиске истины.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2026-05-15T07:41:22Z</dcterms:created>
  <dcterms:modified xsi:type="dcterms:W3CDTF">2026-05-15T07:41:22Z</dcterms:modified>
</cp:coreProperties>
</file>